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5.xml" ContentType="application/inkml+xml"/>
  <Override PartName="/ppt/notesSlides/notesSlide20.xml" ContentType="application/vnd.openxmlformats-officedocument.presentationml.notesSlide+xml"/>
  <Override PartName="/ppt/ink/ink6.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7.xml" ContentType="application/inkml+xml"/>
  <Override PartName="/ppt/notesSlides/notesSlide24.xml" ContentType="application/vnd.openxmlformats-officedocument.presentationml.notesSlide+xml"/>
  <Override PartName="/ppt/ink/ink8.xml" ContentType="application/inkml+xml"/>
  <Override PartName="/ppt/notesSlides/notesSlide25.xml" ContentType="application/vnd.openxmlformats-officedocument.presentationml.notesSlide+xml"/>
  <Override PartName="/ppt/ink/ink9.xml" ContentType="application/inkml+xml"/>
  <Override PartName="/ppt/notesSlides/notesSlide26.xml" ContentType="application/vnd.openxmlformats-officedocument.presentationml.notesSlide+xml"/>
  <Override PartName="/ppt/ink/ink10.xml" ContentType="application/inkml+xml"/>
  <Override PartName="/ppt/notesSlides/notesSlide27.xml" ContentType="application/vnd.openxmlformats-officedocument.presentationml.notesSlide+xml"/>
  <Override PartName="/ppt/ink/ink1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2.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3.xml" ContentType="application/inkml+xml"/>
  <Override PartName="/ppt/ink/ink14.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15.xml" ContentType="application/inkml+xml"/>
  <Override PartName="/ppt/ink/ink16.xml" ContentType="application/inkml+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5"/>
  </p:notesMasterIdLst>
  <p:sldIdLst>
    <p:sldId id="256" r:id="rId2"/>
    <p:sldId id="257" r:id="rId3"/>
    <p:sldId id="291" r:id="rId4"/>
    <p:sldId id="259" r:id="rId5"/>
    <p:sldId id="258" r:id="rId6"/>
    <p:sldId id="283" r:id="rId7"/>
    <p:sldId id="337" r:id="rId8"/>
    <p:sldId id="338" r:id="rId9"/>
    <p:sldId id="339" r:id="rId10"/>
    <p:sldId id="340" r:id="rId11"/>
    <p:sldId id="342" r:id="rId12"/>
    <p:sldId id="347" r:id="rId13"/>
    <p:sldId id="349" r:id="rId14"/>
    <p:sldId id="266" r:id="rId15"/>
    <p:sldId id="354" r:id="rId16"/>
    <p:sldId id="439" r:id="rId17"/>
    <p:sldId id="444" r:id="rId18"/>
    <p:sldId id="443" r:id="rId19"/>
    <p:sldId id="442" r:id="rId20"/>
    <p:sldId id="421" r:id="rId21"/>
    <p:sldId id="446" r:id="rId22"/>
    <p:sldId id="445" r:id="rId23"/>
    <p:sldId id="447" r:id="rId24"/>
    <p:sldId id="425" r:id="rId25"/>
    <p:sldId id="271" r:id="rId26"/>
    <p:sldId id="427" r:id="rId27"/>
    <p:sldId id="432" r:id="rId28"/>
    <p:sldId id="431" r:id="rId29"/>
    <p:sldId id="383" r:id="rId30"/>
    <p:sldId id="448" r:id="rId31"/>
    <p:sldId id="371" r:id="rId32"/>
    <p:sldId id="292" r:id="rId33"/>
    <p:sldId id="426" r:id="rId34"/>
    <p:sldId id="279" r:id="rId35"/>
    <p:sldId id="293" r:id="rId36"/>
    <p:sldId id="284" r:id="rId37"/>
    <p:sldId id="393" r:id="rId38"/>
    <p:sldId id="281" r:id="rId39"/>
    <p:sldId id="294" r:id="rId40"/>
    <p:sldId id="295" r:id="rId41"/>
    <p:sldId id="296" r:id="rId42"/>
    <p:sldId id="297" r:id="rId43"/>
    <p:sldId id="298" r:id="rId44"/>
    <p:sldId id="433" r:id="rId45"/>
    <p:sldId id="299" r:id="rId46"/>
    <p:sldId id="301" r:id="rId47"/>
    <p:sldId id="434" r:id="rId48"/>
    <p:sldId id="304" r:id="rId49"/>
    <p:sldId id="306" r:id="rId50"/>
    <p:sldId id="392" r:id="rId51"/>
    <p:sldId id="288" r:id="rId52"/>
    <p:sldId id="308" r:id="rId53"/>
    <p:sldId id="310" r:id="rId54"/>
    <p:sldId id="312" r:id="rId55"/>
    <p:sldId id="309" r:id="rId56"/>
    <p:sldId id="420" r:id="rId57"/>
    <p:sldId id="390" r:id="rId58"/>
    <p:sldId id="395" r:id="rId59"/>
    <p:sldId id="398" r:id="rId60"/>
    <p:sldId id="399" r:id="rId61"/>
    <p:sldId id="396" r:id="rId62"/>
    <p:sldId id="419" r:id="rId63"/>
    <p:sldId id="397" r:id="rId64"/>
    <p:sldId id="407" r:id="rId65"/>
    <p:sldId id="290" r:id="rId66"/>
    <p:sldId id="315" r:id="rId67"/>
    <p:sldId id="314" r:id="rId68"/>
    <p:sldId id="316" r:id="rId69"/>
    <p:sldId id="317" r:id="rId70"/>
    <p:sldId id="318" r:id="rId71"/>
    <p:sldId id="319" r:id="rId72"/>
    <p:sldId id="400" r:id="rId73"/>
    <p:sldId id="401" r:id="rId74"/>
    <p:sldId id="324" r:id="rId75"/>
    <p:sldId id="323" r:id="rId76"/>
    <p:sldId id="402" r:id="rId77"/>
    <p:sldId id="403" r:id="rId78"/>
    <p:sldId id="320" r:id="rId79"/>
    <p:sldId id="321" r:id="rId80"/>
    <p:sldId id="322" r:id="rId81"/>
    <p:sldId id="405" r:id="rId82"/>
    <p:sldId id="406" r:id="rId83"/>
    <p:sldId id="333" r:id="rId84"/>
    <p:sldId id="335" r:id="rId85"/>
    <p:sldId id="336" r:id="rId86"/>
    <p:sldId id="329" r:id="rId87"/>
    <p:sldId id="327" r:id="rId88"/>
    <p:sldId id="328" r:id="rId89"/>
    <p:sldId id="332" r:id="rId90"/>
    <p:sldId id="429" r:id="rId91"/>
    <p:sldId id="428" r:id="rId92"/>
    <p:sldId id="410" r:id="rId93"/>
    <p:sldId id="430" r:id="rId94"/>
    <p:sldId id="409" r:id="rId95"/>
    <p:sldId id="449" r:id="rId96"/>
    <p:sldId id="436" r:id="rId97"/>
    <p:sldId id="417" r:id="rId98"/>
    <p:sldId id="348" r:id="rId99"/>
    <p:sldId id="413" r:id="rId100"/>
    <p:sldId id="414" r:id="rId101"/>
    <p:sldId id="411" r:id="rId102"/>
    <p:sldId id="424" r:id="rId103"/>
    <p:sldId id="412"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D2DB"/>
    <a:srgbClr val="98CFD9"/>
    <a:srgbClr val="D6E093"/>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AD3AB7-445D-4FB4-BDA7-6F3A0BF18301}" v="11" dt="2024-03-26T08:42:22.1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750" autoAdjust="0"/>
  </p:normalViewPr>
  <p:slideViewPr>
    <p:cSldViewPr snapToGrid="0">
      <p:cViewPr varScale="1">
        <p:scale>
          <a:sx n="59" d="100"/>
          <a:sy n="59" d="100"/>
        </p:scale>
        <p:origin x="73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Bich Ngoc" userId="66b5d03f9f54eb73" providerId="LiveId" clId="{CD07D790-059A-4B4A-AD7B-09601BACFFDC}"/>
    <pc:docChg chg="modSld">
      <pc:chgData name="Nguyen Bich Ngoc" userId="66b5d03f9f54eb73" providerId="LiveId" clId="{CD07D790-059A-4B4A-AD7B-09601BACFFDC}" dt="2024-03-27T14:53:26.597" v="0"/>
      <pc:docMkLst>
        <pc:docMk/>
      </pc:docMkLst>
      <pc:sldChg chg="addSp">
        <pc:chgData name="Nguyen Bich Ngoc" userId="66b5d03f9f54eb73" providerId="LiveId" clId="{CD07D790-059A-4B4A-AD7B-09601BACFFDC}" dt="2024-03-27T14:53:26.597" v="0"/>
        <pc:sldMkLst>
          <pc:docMk/>
          <pc:sldMk cId="15976597" sldId="288"/>
        </pc:sldMkLst>
        <pc:inkChg chg="add">
          <ac:chgData name="Nguyen Bich Ngoc" userId="66b5d03f9f54eb73" providerId="LiveId" clId="{CD07D790-059A-4B4A-AD7B-09601BACFFDC}" dt="2024-03-27T14:53:26.597" v="0"/>
          <ac:inkMkLst>
            <pc:docMk/>
            <pc:sldMk cId="15976597" sldId="288"/>
            <ac:inkMk id="7" creationId="{C4B787FA-F9DD-DDE2-79CD-2E25F2D0E072}"/>
          </ac:inkMkLst>
        </pc:inkChg>
      </pc:sldChg>
      <pc:sldChg chg="addSp">
        <pc:chgData name="Nguyen Bich Ngoc" userId="66b5d03f9f54eb73" providerId="LiveId" clId="{CD07D790-059A-4B4A-AD7B-09601BACFFDC}" dt="2024-03-27T14:53:26.597" v="0"/>
        <pc:sldMkLst>
          <pc:docMk/>
          <pc:sldMk cId="506146526" sldId="290"/>
        </pc:sldMkLst>
        <pc:inkChg chg="add">
          <ac:chgData name="Nguyen Bich Ngoc" userId="66b5d03f9f54eb73" providerId="LiveId" clId="{CD07D790-059A-4B4A-AD7B-09601BACFFDC}" dt="2024-03-27T14:53:26.597" v="0"/>
          <ac:inkMkLst>
            <pc:docMk/>
            <pc:sldMk cId="506146526" sldId="290"/>
            <ac:inkMk id="2" creationId="{BB2AB6B5-F2CF-089F-9B87-DE37CB0E59AE}"/>
          </ac:inkMkLst>
        </pc:inkChg>
      </pc:sldChg>
      <pc:sldChg chg="addSp">
        <pc:chgData name="Nguyen Bich Ngoc" userId="66b5d03f9f54eb73" providerId="LiveId" clId="{CD07D790-059A-4B4A-AD7B-09601BACFFDC}" dt="2024-03-27T14:53:26.597" v="0"/>
        <pc:sldMkLst>
          <pc:docMk/>
          <pc:sldMk cId="1158409822" sldId="299"/>
        </pc:sldMkLst>
        <pc:inkChg chg="add">
          <ac:chgData name="Nguyen Bich Ngoc" userId="66b5d03f9f54eb73" providerId="LiveId" clId="{CD07D790-059A-4B4A-AD7B-09601BACFFDC}" dt="2024-03-27T14:53:26.597" v="0"/>
          <ac:inkMkLst>
            <pc:docMk/>
            <pc:sldMk cId="1158409822" sldId="299"/>
            <ac:inkMk id="3" creationId="{949F7D84-3AD5-3B00-E923-886FB9B6CB1D}"/>
          </ac:inkMkLst>
        </pc:inkChg>
      </pc:sldChg>
      <pc:sldChg chg="addSp">
        <pc:chgData name="Nguyen Bich Ngoc" userId="66b5d03f9f54eb73" providerId="LiveId" clId="{CD07D790-059A-4B4A-AD7B-09601BACFFDC}" dt="2024-03-27T14:53:26.597" v="0"/>
        <pc:sldMkLst>
          <pc:docMk/>
          <pc:sldMk cId="306332913" sldId="304"/>
        </pc:sldMkLst>
        <pc:inkChg chg="add">
          <ac:chgData name="Nguyen Bich Ngoc" userId="66b5d03f9f54eb73" providerId="LiveId" clId="{CD07D790-059A-4B4A-AD7B-09601BACFFDC}" dt="2024-03-27T14:53:26.597" v="0"/>
          <ac:inkMkLst>
            <pc:docMk/>
            <pc:sldMk cId="306332913" sldId="304"/>
            <ac:inkMk id="7" creationId="{0CCDE9D1-F775-13C1-AEE7-E84B2AB40F9F}"/>
          </ac:inkMkLst>
        </pc:inkChg>
      </pc:sldChg>
      <pc:sldChg chg="addSp">
        <pc:chgData name="Nguyen Bich Ngoc" userId="66b5d03f9f54eb73" providerId="LiveId" clId="{CD07D790-059A-4B4A-AD7B-09601BACFFDC}" dt="2024-03-27T14:53:26.597" v="0"/>
        <pc:sldMkLst>
          <pc:docMk/>
          <pc:sldMk cId="3534939948" sldId="306"/>
        </pc:sldMkLst>
        <pc:inkChg chg="add">
          <ac:chgData name="Nguyen Bich Ngoc" userId="66b5d03f9f54eb73" providerId="LiveId" clId="{CD07D790-059A-4B4A-AD7B-09601BACFFDC}" dt="2024-03-27T14:53:26.597" v="0"/>
          <ac:inkMkLst>
            <pc:docMk/>
            <pc:sldMk cId="3534939948" sldId="306"/>
            <ac:inkMk id="10" creationId="{E5A73F6F-F6D0-2BAE-B069-25B16EEE9ECA}"/>
          </ac:inkMkLst>
        </pc:inkChg>
      </pc:sldChg>
      <pc:sldChg chg="addSp">
        <pc:chgData name="Nguyen Bich Ngoc" userId="66b5d03f9f54eb73" providerId="LiveId" clId="{CD07D790-059A-4B4A-AD7B-09601BACFFDC}" dt="2024-03-27T14:53:26.597" v="0"/>
        <pc:sldMkLst>
          <pc:docMk/>
          <pc:sldMk cId="1810595345" sldId="308"/>
        </pc:sldMkLst>
        <pc:inkChg chg="add">
          <ac:chgData name="Nguyen Bich Ngoc" userId="66b5d03f9f54eb73" providerId="LiveId" clId="{CD07D790-059A-4B4A-AD7B-09601BACFFDC}" dt="2024-03-27T14:53:26.597" v="0"/>
          <ac:inkMkLst>
            <pc:docMk/>
            <pc:sldMk cId="1810595345" sldId="308"/>
            <ac:inkMk id="2" creationId="{4AD44C96-22FF-12FE-3D5F-E77924D6BF83}"/>
          </ac:inkMkLst>
        </pc:inkChg>
      </pc:sldChg>
      <pc:sldChg chg="addSp">
        <pc:chgData name="Nguyen Bich Ngoc" userId="66b5d03f9f54eb73" providerId="LiveId" clId="{CD07D790-059A-4B4A-AD7B-09601BACFFDC}" dt="2024-03-27T14:53:26.597" v="0"/>
        <pc:sldMkLst>
          <pc:docMk/>
          <pc:sldMk cId="2612906613" sldId="328"/>
        </pc:sldMkLst>
        <pc:inkChg chg="add">
          <ac:chgData name="Nguyen Bich Ngoc" userId="66b5d03f9f54eb73" providerId="LiveId" clId="{CD07D790-059A-4B4A-AD7B-09601BACFFDC}" dt="2024-03-27T14:53:26.597" v="0"/>
          <ac:inkMkLst>
            <pc:docMk/>
            <pc:sldMk cId="2612906613" sldId="328"/>
            <ac:inkMk id="16" creationId="{93451DB5-AC6F-EF59-2BE4-3998C587E2D0}"/>
          </ac:inkMkLst>
        </pc:inkChg>
      </pc:sldChg>
      <pc:sldChg chg="addSp">
        <pc:chgData name="Nguyen Bich Ngoc" userId="66b5d03f9f54eb73" providerId="LiveId" clId="{CD07D790-059A-4B4A-AD7B-09601BACFFDC}" dt="2024-03-27T14:53:26.597" v="0"/>
        <pc:sldMkLst>
          <pc:docMk/>
          <pc:sldMk cId="1531440266" sldId="392"/>
        </pc:sldMkLst>
        <pc:inkChg chg="add">
          <ac:chgData name="Nguyen Bich Ngoc" userId="66b5d03f9f54eb73" providerId="LiveId" clId="{CD07D790-059A-4B4A-AD7B-09601BACFFDC}" dt="2024-03-27T14:53:26.597" v="0"/>
          <ac:inkMkLst>
            <pc:docMk/>
            <pc:sldMk cId="1531440266" sldId="392"/>
            <ac:inkMk id="6" creationId="{990D8B5E-B0D5-98FB-5061-3B43DD9BBE3D}"/>
          </ac:inkMkLst>
        </pc:inkChg>
      </pc:sldChg>
      <pc:sldChg chg="addSp">
        <pc:chgData name="Nguyen Bich Ngoc" userId="66b5d03f9f54eb73" providerId="LiveId" clId="{CD07D790-059A-4B4A-AD7B-09601BACFFDC}" dt="2024-03-27T14:53:26.597" v="0"/>
        <pc:sldMkLst>
          <pc:docMk/>
          <pc:sldMk cId="1375479924" sldId="405"/>
        </pc:sldMkLst>
        <pc:inkChg chg="add">
          <ac:chgData name="Nguyen Bich Ngoc" userId="66b5d03f9f54eb73" providerId="LiveId" clId="{CD07D790-059A-4B4A-AD7B-09601BACFFDC}" dt="2024-03-27T14:53:26.597" v="0"/>
          <ac:inkMkLst>
            <pc:docMk/>
            <pc:sldMk cId="1375479924" sldId="405"/>
            <ac:inkMk id="3" creationId="{87C02DBD-9D28-D2EB-DE43-1328C50C5D6C}"/>
          </ac:inkMkLst>
        </pc:inkChg>
      </pc:sldChg>
      <pc:sldChg chg="addSp">
        <pc:chgData name="Nguyen Bich Ngoc" userId="66b5d03f9f54eb73" providerId="LiveId" clId="{CD07D790-059A-4B4A-AD7B-09601BACFFDC}" dt="2024-03-27T14:53:26.597" v="0"/>
        <pc:sldMkLst>
          <pc:docMk/>
          <pc:sldMk cId="2645709569" sldId="406"/>
        </pc:sldMkLst>
        <pc:inkChg chg="add">
          <ac:chgData name="Nguyen Bich Ngoc" userId="66b5d03f9f54eb73" providerId="LiveId" clId="{CD07D790-059A-4B4A-AD7B-09601BACFFDC}" dt="2024-03-27T14:53:26.597" v="0"/>
          <ac:inkMkLst>
            <pc:docMk/>
            <pc:sldMk cId="2645709569" sldId="406"/>
            <ac:inkMk id="3" creationId="{45D0CCF4-A96A-1319-4804-EA47758ED0DC}"/>
          </ac:inkMkLst>
        </pc:inkChg>
      </pc:sldChg>
      <pc:sldChg chg="addSp">
        <pc:chgData name="Nguyen Bich Ngoc" userId="66b5d03f9f54eb73" providerId="LiveId" clId="{CD07D790-059A-4B4A-AD7B-09601BACFFDC}" dt="2024-03-27T14:53:26.597" v="0"/>
        <pc:sldMkLst>
          <pc:docMk/>
          <pc:sldMk cId="2035650419" sldId="433"/>
        </pc:sldMkLst>
        <pc:inkChg chg="add">
          <ac:chgData name="Nguyen Bich Ngoc" userId="66b5d03f9f54eb73" providerId="LiveId" clId="{CD07D790-059A-4B4A-AD7B-09601BACFFDC}" dt="2024-03-27T14:53:26.597" v="0"/>
          <ac:inkMkLst>
            <pc:docMk/>
            <pc:sldMk cId="2035650419" sldId="433"/>
            <ac:inkMk id="8" creationId="{B2BED70E-CB49-DF29-8F14-66817990D903}"/>
          </ac:inkMkLst>
        </pc:inkChg>
      </pc:sldChg>
    </pc:docChg>
  </pc:docChgLst>
  <pc:docChgLst>
    <pc:chgData name="Nguyen Bich Ngoc" userId="66b5d03f9f54eb73" providerId="LiveId" clId="{11AD3AB7-445D-4FB4-BDA7-6F3A0BF18301}"/>
    <pc:docChg chg="undo custSel addSld delSld modSld sldOrd">
      <pc:chgData name="Nguyen Bich Ngoc" userId="66b5d03f9f54eb73" providerId="LiveId" clId="{11AD3AB7-445D-4FB4-BDA7-6F3A0BF18301}" dt="2024-03-26T10:37:25.375" v="1428" actId="20577"/>
      <pc:docMkLst>
        <pc:docMk/>
      </pc:docMkLst>
      <pc:sldChg chg="modSp mod">
        <pc:chgData name="Nguyen Bich Ngoc" userId="66b5d03f9f54eb73" providerId="LiveId" clId="{11AD3AB7-445D-4FB4-BDA7-6F3A0BF18301}" dt="2024-03-26T10:37:25.375" v="1428" actId="20577"/>
        <pc:sldMkLst>
          <pc:docMk/>
          <pc:sldMk cId="3962780744" sldId="257"/>
        </pc:sldMkLst>
        <pc:spChg chg="mod">
          <ac:chgData name="Nguyen Bich Ngoc" userId="66b5d03f9f54eb73" providerId="LiveId" clId="{11AD3AB7-445D-4FB4-BDA7-6F3A0BF18301}" dt="2024-03-26T10:37:25.375" v="1428" actId="20577"/>
          <ac:spMkLst>
            <pc:docMk/>
            <pc:sldMk cId="3962780744" sldId="257"/>
            <ac:spMk id="3" creationId="{EF43842B-4E5F-CCD0-AE6E-96218E67CC56}"/>
          </ac:spMkLst>
        </pc:spChg>
      </pc:sldChg>
      <pc:sldChg chg="modSp mod">
        <pc:chgData name="Nguyen Bich Ngoc" userId="66b5d03f9f54eb73" providerId="LiveId" clId="{11AD3AB7-445D-4FB4-BDA7-6F3A0BF18301}" dt="2024-03-25T07:23:36.532" v="42" actId="13926"/>
        <pc:sldMkLst>
          <pc:docMk/>
          <pc:sldMk cId="3309653151" sldId="259"/>
        </pc:sldMkLst>
        <pc:spChg chg="mod">
          <ac:chgData name="Nguyen Bich Ngoc" userId="66b5d03f9f54eb73" providerId="LiveId" clId="{11AD3AB7-445D-4FB4-BDA7-6F3A0BF18301}" dt="2024-03-25T07:23:36.532" v="42" actId="13926"/>
          <ac:spMkLst>
            <pc:docMk/>
            <pc:sldMk cId="3309653151" sldId="259"/>
            <ac:spMk id="3" creationId="{521190A0-933A-4EE4-365A-03FE34B197C5}"/>
          </ac:spMkLst>
        </pc:spChg>
      </pc:sldChg>
      <pc:sldChg chg="del">
        <pc:chgData name="Nguyen Bich Ngoc" userId="66b5d03f9f54eb73" providerId="LiveId" clId="{11AD3AB7-445D-4FB4-BDA7-6F3A0BF18301}" dt="2024-03-26T07:57:18.847" v="541" actId="47"/>
        <pc:sldMkLst>
          <pc:docMk/>
          <pc:sldMk cId="1560413504" sldId="270"/>
        </pc:sldMkLst>
      </pc:sldChg>
      <pc:sldChg chg="ord">
        <pc:chgData name="Nguyen Bich Ngoc" userId="66b5d03f9f54eb73" providerId="LiveId" clId="{11AD3AB7-445D-4FB4-BDA7-6F3A0BF18301}" dt="2024-03-26T08:01:21.859" v="642"/>
        <pc:sldMkLst>
          <pc:docMk/>
          <pc:sldMk cId="2485612632" sldId="271"/>
        </pc:sldMkLst>
      </pc:sldChg>
      <pc:sldChg chg="del">
        <pc:chgData name="Nguyen Bich Ngoc" userId="66b5d03f9f54eb73" providerId="LiveId" clId="{11AD3AB7-445D-4FB4-BDA7-6F3A0BF18301}" dt="2024-03-26T07:58:31.035" v="551" actId="47"/>
        <pc:sldMkLst>
          <pc:docMk/>
          <pc:sldMk cId="1642825771" sldId="274"/>
        </pc:sldMkLst>
      </pc:sldChg>
      <pc:sldChg chg="del">
        <pc:chgData name="Nguyen Bich Ngoc" userId="66b5d03f9f54eb73" providerId="LiveId" clId="{11AD3AB7-445D-4FB4-BDA7-6F3A0BF18301}" dt="2024-03-26T07:58:32.335" v="552" actId="47"/>
        <pc:sldMkLst>
          <pc:docMk/>
          <pc:sldMk cId="1901646594" sldId="275"/>
        </pc:sldMkLst>
      </pc:sldChg>
      <pc:sldChg chg="del">
        <pc:chgData name="Nguyen Bich Ngoc" userId="66b5d03f9f54eb73" providerId="LiveId" clId="{11AD3AB7-445D-4FB4-BDA7-6F3A0BF18301}" dt="2024-03-26T07:58:33.328" v="553" actId="47"/>
        <pc:sldMkLst>
          <pc:docMk/>
          <pc:sldMk cId="477803347" sldId="276"/>
        </pc:sldMkLst>
      </pc:sldChg>
      <pc:sldChg chg="modSp del mod ord">
        <pc:chgData name="Nguyen Bich Ngoc" userId="66b5d03f9f54eb73" providerId="LiveId" clId="{11AD3AB7-445D-4FB4-BDA7-6F3A0BF18301}" dt="2024-03-26T08:00:13.253" v="637" actId="47"/>
        <pc:sldMkLst>
          <pc:docMk/>
          <pc:sldMk cId="2752806836" sldId="282"/>
        </pc:sldMkLst>
        <pc:spChg chg="mod">
          <ac:chgData name="Nguyen Bich Ngoc" userId="66b5d03f9f54eb73" providerId="LiveId" clId="{11AD3AB7-445D-4FB4-BDA7-6F3A0BF18301}" dt="2024-03-26T07:59:13.075" v="562" actId="20577"/>
          <ac:spMkLst>
            <pc:docMk/>
            <pc:sldMk cId="2752806836" sldId="282"/>
            <ac:spMk id="2" creationId="{42190D50-69D3-C16D-20EF-2DB1F998D372}"/>
          </ac:spMkLst>
        </pc:spChg>
      </pc:sldChg>
      <pc:sldChg chg="delSp mod">
        <pc:chgData name="Nguyen Bich Ngoc" userId="66b5d03f9f54eb73" providerId="LiveId" clId="{11AD3AB7-445D-4FB4-BDA7-6F3A0BF18301}" dt="2024-03-26T08:15:38.935" v="866" actId="478"/>
        <pc:sldMkLst>
          <pc:docMk/>
          <pc:sldMk cId="506146526" sldId="290"/>
        </pc:sldMkLst>
        <pc:inkChg chg="del">
          <ac:chgData name="Nguyen Bich Ngoc" userId="66b5d03f9f54eb73" providerId="LiveId" clId="{11AD3AB7-445D-4FB4-BDA7-6F3A0BF18301}" dt="2024-03-26T08:15:38.935" v="866" actId="478"/>
          <ac:inkMkLst>
            <pc:docMk/>
            <pc:sldMk cId="506146526" sldId="290"/>
            <ac:inkMk id="2" creationId="{2DAECFAB-6B1E-477E-59D4-468312847BF1}"/>
          </ac:inkMkLst>
        </pc:inkChg>
      </pc:sldChg>
      <pc:sldChg chg="addSp modSp mod">
        <pc:chgData name="Nguyen Bich Ngoc" userId="66b5d03f9f54eb73" providerId="LiveId" clId="{11AD3AB7-445D-4FB4-BDA7-6F3A0BF18301}" dt="2024-03-26T08:11:50.225" v="862" actId="255"/>
        <pc:sldMkLst>
          <pc:docMk/>
          <pc:sldMk cId="1528660321" sldId="292"/>
        </pc:sldMkLst>
        <pc:spChg chg="add mod">
          <ac:chgData name="Nguyen Bich Ngoc" userId="66b5d03f9f54eb73" providerId="LiveId" clId="{11AD3AB7-445D-4FB4-BDA7-6F3A0BF18301}" dt="2024-03-26T08:11:50.225" v="862" actId="255"/>
          <ac:spMkLst>
            <pc:docMk/>
            <pc:sldMk cId="1528660321" sldId="292"/>
            <ac:spMk id="6" creationId="{EF544F60-EEE3-1DE8-5454-FF149A853698}"/>
          </ac:spMkLst>
        </pc:spChg>
      </pc:sldChg>
      <pc:sldChg chg="del">
        <pc:chgData name="Nguyen Bich Ngoc" userId="66b5d03f9f54eb73" providerId="LiveId" clId="{11AD3AB7-445D-4FB4-BDA7-6F3A0BF18301}" dt="2024-03-26T08:14:12.844" v="864" actId="47"/>
        <pc:sldMkLst>
          <pc:docMk/>
          <pc:sldMk cId="3007911028" sldId="305"/>
        </pc:sldMkLst>
      </pc:sldChg>
      <pc:sldChg chg="mod modShow">
        <pc:chgData name="Nguyen Bich Ngoc" userId="66b5d03f9f54eb73" providerId="LiveId" clId="{11AD3AB7-445D-4FB4-BDA7-6F3A0BF18301}" dt="2024-03-26T10:24:20.646" v="1418" actId="729"/>
        <pc:sldMkLst>
          <pc:docMk/>
          <pc:sldMk cId="172552892" sldId="312"/>
        </pc:sldMkLst>
      </pc:sldChg>
      <pc:sldChg chg="mod modShow">
        <pc:chgData name="Nguyen Bich Ngoc" userId="66b5d03f9f54eb73" providerId="LiveId" clId="{11AD3AB7-445D-4FB4-BDA7-6F3A0BF18301}" dt="2024-03-26T10:04:08.537" v="1000" actId="729"/>
        <pc:sldMkLst>
          <pc:docMk/>
          <pc:sldMk cId="3323755417" sldId="314"/>
        </pc:sldMkLst>
      </pc:sldChg>
      <pc:sldChg chg="delSp mod modShow">
        <pc:chgData name="Nguyen Bich Ngoc" userId="66b5d03f9f54eb73" providerId="LiveId" clId="{11AD3AB7-445D-4FB4-BDA7-6F3A0BF18301}" dt="2024-03-26T10:04:08.537" v="1000" actId="729"/>
        <pc:sldMkLst>
          <pc:docMk/>
          <pc:sldMk cId="2111273327" sldId="315"/>
        </pc:sldMkLst>
        <pc:inkChg chg="del">
          <ac:chgData name="Nguyen Bich Ngoc" userId="66b5d03f9f54eb73" providerId="LiveId" clId="{11AD3AB7-445D-4FB4-BDA7-6F3A0BF18301}" dt="2024-03-26T08:15:45.134" v="867" actId="478"/>
          <ac:inkMkLst>
            <pc:docMk/>
            <pc:sldMk cId="2111273327" sldId="315"/>
            <ac:inkMk id="2" creationId="{BA67BF39-0141-02D4-0D5A-AA49177B3270}"/>
          </ac:inkMkLst>
        </pc:inkChg>
      </pc:sldChg>
      <pc:sldChg chg="mod modShow">
        <pc:chgData name="Nguyen Bich Ngoc" userId="66b5d03f9f54eb73" providerId="LiveId" clId="{11AD3AB7-445D-4FB4-BDA7-6F3A0BF18301}" dt="2024-03-26T10:04:08.537" v="1000" actId="729"/>
        <pc:sldMkLst>
          <pc:docMk/>
          <pc:sldMk cId="1246351052" sldId="316"/>
        </pc:sldMkLst>
      </pc:sldChg>
      <pc:sldChg chg="mod modShow">
        <pc:chgData name="Nguyen Bich Ngoc" userId="66b5d03f9f54eb73" providerId="LiveId" clId="{11AD3AB7-445D-4FB4-BDA7-6F3A0BF18301}" dt="2024-03-26T10:04:08.537" v="1000" actId="729"/>
        <pc:sldMkLst>
          <pc:docMk/>
          <pc:sldMk cId="759493372" sldId="317"/>
        </pc:sldMkLst>
      </pc:sldChg>
      <pc:sldChg chg="mod modShow">
        <pc:chgData name="Nguyen Bich Ngoc" userId="66b5d03f9f54eb73" providerId="LiveId" clId="{11AD3AB7-445D-4FB4-BDA7-6F3A0BF18301}" dt="2024-03-26T10:04:08.537" v="1000" actId="729"/>
        <pc:sldMkLst>
          <pc:docMk/>
          <pc:sldMk cId="2164897895" sldId="318"/>
        </pc:sldMkLst>
      </pc:sldChg>
      <pc:sldChg chg="mod modShow">
        <pc:chgData name="Nguyen Bich Ngoc" userId="66b5d03f9f54eb73" providerId="LiveId" clId="{11AD3AB7-445D-4FB4-BDA7-6F3A0BF18301}" dt="2024-03-26T10:04:08.537" v="1000" actId="729"/>
        <pc:sldMkLst>
          <pc:docMk/>
          <pc:sldMk cId="4151133503" sldId="319"/>
        </pc:sldMkLst>
      </pc:sldChg>
      <pc:sldChg chg="delSp mod modShow">
        <pc:chgData name="Nguyen Bich Ngoc" userId="66b5d03f9f54eb73" providerId="LiveId" clId="{11AD3AB7-445D-4FB4-BDA7-6F3A0BF18301}" dt="2024-03-26T10:04:08.537" v="1000" actId="729"/>
        <pc:sldMkLst>
          <pc:docMk/>
          <pc:sldMk cId="37694134" sldId="320"/>
        </pc:sldMkLst>
        <pc:inkChg chg="del">
          <ac:chgData name="Nguyen Bich Ngoc" userId="66b5d03f9f54eb73" providerId="LiveId" clId="{11AD3AB7-445D-4FB4-BDA7-6F3A0BF18301}" dt="2024-03-26T08:16:57.834" v="872" actId="478"/>
          <ac:inkMkLst>
            <pc:docMk/>
            <pc:sldMk cId="37694134" sldId="320"/>
            <ac:inkMk id="3" creationId="{A4546682-600F-691D-147E-BD883DB34D99}"/>
          </ac:inkMkLst>
        </pc:inkChg>
      </pc:sldChg>
      <pc:sldChg chg="delSp mod modShow">
        <pc:chgData name="Nguyen Bich Ngoc" userId="66b5d03f9f54eb73" providerId="LiveId" clId="{11AD3AB7-445D-4FB4-BDA7-6F3A0BF18301}" dt="2024-03-26T10:04:08.537" v="1000" actId="729"/>
        <pc:sldMkLst>
          <pc:docMk/>
          <pc:sldMk cId="3953610978" sldId="321"/>
        </pc:sldMkLst>
        <pc:inkChg chg="del">
          <ac:chgData name="Nguyen Bich Ngoc" userId="66b5d03f9f54eb73" providerId="LiveId" clId="{11AD3AB7-445D-4FB4-BDA7-6F3A0BF18301}" dt="2024-03-26T08:17:01.744" v="873" actId="478"/>
          <ac:inkMkLst>
            <pc:docMk/>
            <pc:sldMk cId="3953610978" sldId="321"/>
            <ac:inkMk id="3" creationId="{5A389923-5995-0F0A-F36B-C919769742CF}"/>
          </ac:inkMkLst>
        </pc:inkChg>
      </pc:sldChg>
      <pc:sldChg chg="delSp mod modShow">
        <pc:chgData name="Nguyen Bich Ngoc" userId="66b5d03f9f54eb73" providerId="LiveId" clId="{11AD3AB7-445D-4FB4-BDA7-6F3A0BF18301}" dt="2024-03-26T10:04:08.537" v="1000" actId="729"/>
        <pc:sldMkLst>
          <pc:docMk/>
          <pc:sldMk cId="745969249" sldId="322"/>
        </pc:sldMkLst>
        <pc:inkChg chg="del">
          <ac:chgData name="Nguyen Bich Ngoc" userId="66b5d03f9f54eb73" providerId="LiveId" clId="{11AD3AB7-445D-4FB4-BDA7-6F3A0BF18301}" dt="2024-03-26T08:17:05.181" v="874" actId="478"/>
          <ac:inkMkLst>
            <pc:docMk/>
            <pc:sldMk cId="745969249" sldId="322"/>
            <ac:inkMk id="6" creationId="{A68A610D-1D2B-350B-14B6-77B623B26C3B}"/>
          </ac:inkMkLst>
        </pc:inkChg>
      </pc:sldChg>
      <pc:sldChg chg="delSp mod modShow">
        <pc:chgData name="Nguyen Bich Ngoc" userId="66b5d03f9f54eb73" providerId="LiveId" clId="{11AD3AB7-445D-4FB4-BDA7-6F3A0BF18301}" dt="2024-03-26T10:04:08.537" v="1000" actId="729"/>
        <pc:sldMkLst>
          <pc:docMk/>
          <pc:sldMk cId="2148254006" sldId="323"/>
        </pc:sldMkLst>
        <pc:inkChg chg="del">
          <ac:chgData name="Nguyen Bich Ngoc" userId="66b5d03f9f54eb73" providerId="LiveId" clId="{11AD3AB7-445D-4FB4-BDA7-6F3A0BF18301}" dt="2024-03-26T08:16:50.834" v="870" actId="478"/>
          <ac:inkMkLst>
            <pc:docMk/>
            <pc:sldMk cId="2148254006" sldId="323"/>
            <ac:inkMk id="6" creationId="{7B10B692-4DBC-ECFD-5E3F-E8073B3D4BA8}"/>
          </ac:inkMkLst>
        </pc:inkChg>
      </pc:sldChg>
      <pc:sldChg chg="delSp mod modShow">
        <pc:chgData name="Nguyen Bich Ngoc" userId="66b5d03f9f54eb73" providerId="LiveId" clId="{11AD3AB7-445D-4FB4-BDA7-6F3A0BF18301}" dt="2024-03-26T10:04:08.537" v="1000" actId="729"/>
        <pc:sldMkLst>
          <pc:docMk/>
          <pc:sldMk cId="4144389325" sldId="324"/>
        </pc:sldMkLst>
        <pc:inkChg chg="del">
          <ac:chgData name="Nguyen Bich Ngoc" userId="66b5d03f9f54eb73" providerId="LiveId" clId="{11AD3AB7-445D-4FB4-BDA7-6F3A0BF18301}" dt="2024-03-26T08:16:47.744" v="869" actId="478"/>
          <ac:inkMkLst>
            <pc:docMk/>
            <pc:sldMk cId="4144389325" sldId="324"/>
            <ac:inkMk id="6" creationId="{58DCFB50-8271-A008-22B4-B881B6168022}"/>
          </ac:inkMkLst>
        </pc:inkChg>
      </pc:sldChg>
      <pc:sldChg chg="delSp mod">
        <pc:chgData name="Nguyen Bich Ngoc" userId="66b5d03f9f54eb73" providerId="LiveId" clId="{11AD3AB7-445D-4FB4-BDA7-6F3A0BF18301}" dt="2024-03-26T08:17:38.024" v="885" actId="478"/>
        <pc:sldMkLst>
          <pc:docMk/>
          <pc:sldMk cId="1925334728" sldId="327"/>
        </pc:sldMkLst>
        <pc:inkChg chg="del">
          <ac:chgData name="Nguyen Bich Ngoc" userId="66b5d03f9f54eb73" providerId="LiveId" clId="{11AD3AB7-445D-4FB4-BDA7-6F3A0BF18301}" dt="2024-03-26T08:17:38.024" v="885" actId="478"/>
          <ac:inkMkLst>
            <pc:docMk/>
            <pc:sldMk cId="1925334728" sldId="327"/>
            <ac:inkMk id="6" creationId="{79D601E3-8F73-223E-5641-0C6635EC74C2}"/>
          </ac:inkMkLst>
        </pc:inkChg>
      </pc:sldChg>
      <pc:sldChg chg="delSp mod">
        <pc:chgData name="Nguyen Bich Ngoc" userId="66b5d03f9f54eb73" providerId="LiveId" clId="{11AD3AB7-445D-4FB4-BDA7-6F3A0BF18301}" dt="2024-03-26T08:17:41.483" v="886" actId="478"/>
        <pc:sldMkLst>
          <pc:docMk/>
          <pc:sldMk cId="2612906613" sldId="328"/>
        </pc:sldMkLst>
        <pc:inkChg chg="del">
          <ac:chgData name="Nguyen Bich Ngoc" userId="66b5d03f9f54eb73" providerId="LiveId" clId="{11AD3AB7-445D-4FB4-BDA7-6F3A0BF18301}" dt="2024-03-26T08:17:41.483" v="886" actId="478"/>
          <ac:inkMkLst>
            <pc:docMk/>
            <pc:sldMk cId="2612906613" sldId="328"/>
            <ac:inkMk id="16" creationId="{C7736939-5306-072B-4EE8-CF7C7D3C5BB6}"/>
          </ac:inkMkLst>
        </pc:inkChg>
      </pc:sldChg>
      <pc:sldChg chg="delSp mod">
        <pc:chgData name="Nguyen Bich Ngoc" userId="66b5d03f9f54eb73" providerId="LiveId" clId="{11AD3AB7-445D-4FB4-BDA7-6F3A0BF18301}" dt="2024-03-26T08:17:35.375" v="884" actId="478"/>
        <pc:sldMkLst>
          <pc:docMk/>
          <pc:sldMk cId="3976741112" sldId="329"/>
        </pc:sldMkLst>
        <pc:inkChg chg="del">
          <ac:chgData name="Nguyen Bich Ngoc" userId="66b5d03f9f54eb73" providerId="LiveId" clId="{11AD3AB7-445D-4FB4-BDA7-6F3A0BF18301}" dt="2024-03-26T08:17:35.375" v="884" actId="478"/>
          <ac:inkMkLst>
            <pc:docMk/>
            <pc:sldMk cId="3976741112" sldId="329"/>
            <ac:inkMk id="2" creationId="{F8C14770-6CA4-AAD8-B2FE-B121DD4A5600}"/>
          </ac:inkMkLst>
        </pc:inkChg>
      </pc:sldChg>
      <pc:sldChg chg="delSp mod">
        <pc:chgData name="Nguyen Bich Ngoc" userId="66b5d03f9f54eb73" providerId="LiveId" clId="{11AD3AB7-445D-4FB4-BDA7-6F3A0BF18301}" dt="2024-03-26T08:17:46.674" v="888" actId="478"/>
        <pc:sldMkLst>
          <pc:docMk/>
          <pc:sldMk cId="1978524558" sldId="332"/>
        </pc:sldMkLst>
        <pc:inkChg chg="del">
          <ac:chgData name="Nguyen Bich Ngoc" userId="66b5d03f9f54eb73" providerId="LiveId" clId="{11AD3AB7-445D-4FB4-BDA7-6F3A0BF18301}" dt="2024-03-26T08:17:46.674" v="888" actId="478"/>
          <ac:inkMkLst>
            <pc:docMk/>
            <pc:sldMk cId="1978524558" sldId="332"/>
            <ac:inkMk id="6" creationId="{032E460E-A282-A11A-F0F0-CA3496ECDD08}"/>
          </ac:inkMkLst>
        </pc:inkChg>
        <pc:inkChg chg="del">
          <ac:chgData name="Nguyen Bich Ngoc" userId="66b5d03f9f54eb73" providerId="LiveId" clId="{11AD3AB7-445D-4FB4-BDA7-6F3A0BF18301}" dt="2024-03-26T08:17:45.275" v="887" actId="478"/>
          <ac:inkMkLst>
            <pc:docMk/>
            <pc:sldMk cId="1978524558" sldId="332"/>
            <ac:inkMk id="7" creationId="{17EEA7A4-70A8-C124-F544-0F5A803147CA}"/>
          </ac:inkMkLst>
        </pc:inkChg>
      </pc:sldChg>
      <pc:sldChg chg="delSp mod">
        <pc:chgData name="Nguyen Bich Ngoc" userId="66b5d03f9f54eb73" providerId="LiveId" clId="{11AD3AB7-445D-4FB4-BDA7-6F3A0BF18301}" dt="2024-03-26T08:17:21.944" v="879" actId="478"/>
        <pc:sldMkLst>
          <pc:docMk/>
          <pc:sldMk cId="3512936425" sldId="333"/>
        </pc:sldMkLst>
        <pc:inkChg chg="del">
          <ac:chgData name="Nguyen Bich Ngoc" userId="66b5d03f9f54eb73" providerId="LiveId" clId="{11AD3AB7-445D-4FB4-BDA7-6F3A0BF18301}" dt="2024-03-26T08:17:21.944" v="879" actId="478"/>
          <ac:inkMkLst>
            <pc:docMk/>
            <pc:sldMk cId="3512936425" sldId="333"/>
            <ac:inkMk id="3" creationId="{95DFB35B-D0DB-5907-DF99-7D21C04D9FF4}"/>
          </ac:inkMkLst>
        </pc:inkChg>
      </pc:sldChg>
      <pc:sldChg chg="delSp mod">
        <pc:chgData name="Nguyen Bich Ngoc" userId="66b5d03f9f54eb73" providerId="LiveId" clId="{11AD3AB7-445D-4FB4-BDA7-6F3A0BF18301}" dt="2024-03-26T08:17:24.954" v="880" actId="478"/>
        <pc:sldMkLst>
          <pc:docMk/>
          <pc:sldMk cId="769477982" sldId="335"/>
        </pc:sldMkLst>
        <pc:inkChg chg="del">
          <ac:chgData name="Nguyen Bich Ngoc" userId="66b5d03f9f54eb73" providerId="LiveId" clId="{11AD3AB7-445D-4FB4-BDA7-6F3A0BF18301}" dt="2024-03-26T08:17:24.954" v="880" actId="478"/>
          <ac:inkMkLst>
            <pc:docMk/>
            <pc:sldMk cId="769477982" sldId="335"/>
            <ac:inkMk id="2" creationId="{69F3C918-D2A6-6DB5-5717-E5F5C6B6B501}"/>
          </ac:inkMkLst>
        </pc:inkChg>
      </pc:sldChg>
      <pc:sldChg chg="delSp modSp mod">
        <pc:chgData name="Nguyen Bich Ngoc" userId="66b5d03f9f54eb73" providerId="LiveId" clId="{11AD3AB7-445D-4FB4-BDA7-6F3A0BF18301}" dt="2024-03-26T08:17:31.355" v="883" actId="478"/>
        <pc:sldMkLst>
          <pc:docMk/>
          <pc:sldMk cId="2950139512" sldId="336"/>
        </pc:sldMkLst>
        <pc:picChg chg="mod">
          <ac:chgData name="Nguyen Bich Ngoc" userId="66b5d03f9f54eb73" providerId="LiveId" clId="{11AD3AB7-445D-4FB4-BDA7-6F3A0BF18301}" dt="2024-03-26T08:17:29.335" v="882" actId="1076"/>
          <ac:picMkLst>
            <pc:docMk/>
            <pc:sldMk cId="2950139512" sldId="336"/>
            <ac:picMk id="11" creationId="{7EC6AD41-96CA-E9A9-54FE-63BA522FA378}"/>
          </ac:picMkLst>
        </pc:picChg>
        <pc:inkChg chg="del">
          <ac:chgData name="Nguyen Bich Ngoc" userId="66b5d03f9f54eb73" providerId="LiveId" clId="{11AD3AB7-445D-4FB4-BDA7-6F3A0BF18301}" dt="2024-03-26T08:17:31.355" v="883" actId="478"/>
          <ac:inkMkLst>
            <pc:docMk/>
            <pc:sldMk cId="2950139512" sldId="336"/>
            <ac:inkMk id="2" creationId="{74542600-5520-7906-FD88-6A7F755BE4AC}"/>
          </ac:inkMkLst>
        </pc:inkChg>
      </pc:sldChg>
      <pc:sldChg chg="modSp del mod">
        <pc:chgData name="Nguyen Bich Ngoc" userId="66b5d03f9f54eb73" providerId="LiveId" clId="{11AD3AB7-445D-4FB4-BDA7-6F3A0BF18301}" dt="2024-03-26T07:54:00.525" v="219" actId="47"/>
        <pc:sldMkLst>
          <pc:docMk/>
          <pc:sldMk cId="946056731" sldId="376"/>
        </pc:sldMkLst>
        <pc:spChg chg="mod">
          <ac:chgData name="Nguyen Bich Ngoc" userId="66b5d03f9f54eb73" providerId="LiveId" clId="{11AD3AB7-445D-4FB4-BDA7-6F3A0BF18301}" dt="2024-03-26T07:11:41.806" v="84" actId="20577"/>
          <ac:spMkLst>
            <pc:docMk/>
            <pc:sldMk cId="946056731" sldId="376"/>
            <ac:spMk id="3" creationId="{30F8EE91-8D68-9E5C-D5E7-C1C3DE09B56D}"/>
          </ac:spMkLst>
        </pc:spChg>
      </pc:sldChg>
      <pc:sldChg chg="del">
        <pc:chgData name="Nguyen Bich Ngoc" userId="66b5d03f9f54eb73" providerId="LiveId" clId="{11AD3AB7-445D-4FB4-BDA7-6F3A0BF18301}" dt="2024-03-26T07:58:27.145" v="548" actId="47"/>
        <pc:sldMkLst>
          <pc:docMk/>
          <pc:sldMk cId="3617370929" sldId="381"/>
        </pc:sldMkLst>
      </pc:sldChg>
      <pc:sldChg chg="addSp delSp modSp mod ord">
        <pc:chgData name="Nguyen Bich Ngoc" userId="66b5d03f9f54eb73" providerId="LiveId" clId="{11AD3AB7-445D-4FB4-BDA7-6F3A0BF18301}" dt="2024-03-26T08:39:27.193" v="907" actId="1076"/>
        <pc:sldMkLst>
          <pc:docMk/>
          <pc:sldMk cId="524217036" sldId="383"/>
        </pc:sldMkLst>
        <pc:graphicFrameChg chg="add del mod modGraphic">
          <ac:chgData name="Nguyen Bich Ngoc" userId="66b5d03f9f54eb73" providerId="LiveId" clId="{11AD3AB7-445D-4FB4-BDA7-6F3A0BF18301}" dt="2024-03-26T08:04:47.201" v="659" actId="478"/>
          <ac:graphicFrameMkLst>
            <pc:docMk/>
            <pc:sldMk cId="524217036" sldId="383"/>
            <ac:graphicFrameMk id="8" creationId="{944352B8-25A6-4E17-8A2E-BAC4B458C657}"/>
          </ac:graphicFrameMkLst>
        </pc:graphicFrameChg>
        <pc:picChg chg="add del mod">
          <ac:chgData name="Nguyen Bich Ngoc" userId="66b5d03f9f54eb73" providerId="LiveId" clId="{11AD3AB7-445D-4FB4-BDA7-6F3A0BF18301}" dt="2024-03-26T08:03:29.824" v="646" actId="478"/>
          <ac:picMkLst>
            <pc:docMk/>
            <pc:sldMk cId="524217036" sldId="383"/>
            <ac:picMk id="6" creationId="{13C29C9B-F743-CBE9-4D26-AD0CA27C604E}"/>
          </ac:picMkLst>
        </pc:picChg>
        <pc:picChg chg="del">
          <ac:chgData name="Nguyen Bich Ngoc" userId="66b5d03f9f54eb73" providerId="LiveId" clId="{11AD3AB7-445D-4FB4-BDA7-6F3A0BF18301}" dt="2024-03-26T07:58:55.285" v="557" actId="478"/>
          <ac:picMkLst>
            <pc:docMk/>
            <pc:sldMk cId="524217036" sldId="383"/>
            <ac:picMk id="7" creationId="{835505D4-8550-87A0-2553-2CE6D2B6F23A}"/>
          </ac:picMkLst>
        </pc:picChg>
        <pc:picChg chg="add del mod">
          <ac:chgData name="Nguyen Bich Ngoc" userId="66b5d03f9f54eb73" providerId="LiveId" clId="{11AD3AB7-445D-4FB4-BDA7-6F3A0BF18301}" dt="2024-03-26T08:06:18.644" v="663" actId="478"/>
          <ac:picMkLst>
            <pc:docMk/>
            <pc:sldMk cId="524217036" sldId="383"/>
            <ac:picMk id="10" creationId="{A96DDEEE-F58B-09D1-9E28-B0DDA70F0881}"/>
          </ac:picMkLst>
        </pc:picChg>
        <pc:picChg chg="add del mod">
          <ac:chgData name="Nguyen Bich Ngoc" userId="66b5d03f9f54eb73" providerId="LiveId" clId="{11AD3AB7-445D-4FB4-BDA7-6F3A0BF18301}" dt="2024-03-26T08:38:17.817" v="899" actId="478"/>
          <ac:picMkLst>
            <pc:docMk/>
            <pc:sldMk cId="524217036" sldId="383"/>
            <ac:picMk id="12" creationId="{4FEFD196-478A-6745-AF11-B489C5A909B6}"/>
          </ac:picMkLst>
        </pc:picChg>
        <pc:picChg chg="add del mod">
          <ac:chgData name="Nguyen Bich Ngoc" userId="66b5d03f9f54eb73" providerId="LiveId" clId="{11AD3AB7-445D-4FB4-BDA7-6F3A0BF18301}" dt="2024-03-26T08:39:14.409" v="903" actId="478"/>
          <ac:picMkLst>
            <pc:docMk/>
            <pc:sldMk cId="524217036" sldId="383"/>
            <ac:picMk id="14" creationId="{D8255896-2A26-7076-6FA6-4BE5F190DA54}"/>
          </ac:picMkLst>
        </pc:picChg>
        <pc:picChg chg="add mod">
          <ac:chgData name="Nguyen Bich Ngoc" userId="66b5d03f9f54eb73" providerId="LiveId" clId="{11AD3AB7-445D-4FB4-BDA7-6F3A0BF18301}" dt="2024-03-26T08:39:27.193" v="907" actId="1076"/>
          <ac:picMkLst>
            <pc:docMk/>
            <pc:sldMk cId="524217036" sldId="383"/>
            <ac:picMk id="16" creationId="{DB1F7EEC-E95F-4440-294B-BD1C56B2DBC0}"/>
          </ac:picMkLst>
        </pc:picChg>
      </pc:sldChg>
      <pc:sldChg chg="del">
        <pc:chgData name="Nguyen Bich Ngoc" userId="66b5d03f9f54eb73" providerId="LiveId" clId="{11AD3AB7-445D-4FB4-BDA7-6F3A0BF18301}" dt="2024-03-26T07:58:28.425" v="549" actId="47"/>
        <pc:sldMkLst>
          <pc:docMk/>
          <pc:sldMk cId="1460199637" sldId="384"/>
        </pc:sldMkLst>
      </pc:sldChg>
      <pc:sldChg chg="del">
        <pc:chgData name="Nguyen Bich Ngoc" userId="66b5d03f9f54eb73" providerId="LiveId" clId="{11AD3AB7-445D-4FB4-BDA7-6F3A0BF18301}" dt="2024-03-26T07:58:29.944" v="550" actId="47"/>
        <pc:sldMkLst>
          <pc:docMk/>
          <pc:sldMk cId="460271629" sldId="385"/>
        </pc:sldMkLst>
      </pc:sldChg>
      <pc:sldChg chg="delSp mod modShow">
        <pc:chgData name="Nguyen Bich Ngoc" userId="66b5d03f9f54eb73" providerId="LiveId" clId="{11AD3AB7-445D-4FB4-BDA7-6F3A0BF18301}" dt="2024-03-26T10:03:30.995" v="999" actId="729"/>
        <pc:sldMkLst>
          <pc:docMk/>
          <pc:sldMk cId="1014123365" sldId="397"/>
        </pc:sldMkLst>
        <pc:inkChg chg="del">
          <ac:chgData name="Nguyen Bich Ngoc" userId="66b5d03f9f54eb73" providerId="LiveId" clId="{11AD3AB7-445D-4FB4-BDA7-6F3A0BF18301}" dt="2024-03-26T08:15:31.425" v="865" actId="478"/>
          <ac:inkMkLst>
            <pc:docMk/>
            <pc:sldMk cId="1014123365" sldId="397"/>
            <ac:inkMk id="7" creationId="{1C5B77FF-167B-F24D-735D-B66B1755273B}"/>
          </ac:inkMkLst>
        </pc:inkChg>
      </pc:sldChg>
      <pc:sldChg chg="mod modShow">
        <pc:chgData name="Nguyen Bich Ngoc" userId="66b5d03f9f54eb73" providerId="LiveId" clId="{11AD3AB7-445D-4FB4-BDA7-6F3A0BF18301}" dt="2024-03-26T10:04:08.537" v="1000" actId="729"/>
        <pc:sldMkLst>
          <pc:docMk/>
          <pc:sldMk cId="3965881497" sldId="400"/>
        </pc:sldMkLst>
      </pc:sldChg>
      <pc:sldChg chg="delSp mod modShow">
        <pc:chgData name="Nguyen Bich Ngoc" userId="66b5d03f9f54eb73" providerId="LiveId" clId="{11AD3AB7-445D-4FB4-BDA7-6F3A0BF18301}" dt="2024-03-26T10:04:08.537" v="1000" actId="729"/>
        <pc:sldMkLst>
          <pc:docMk/>
          <pc:sldMk cId="2365705177" sldId="401"/>
        </pc:sldMkLst>
        <pc:inkChg chg="del">
          <ac:chgData name="Nguyen Bich Ngoc" userId="66b5d03f9f54eb73" providerId="LiveId" clId="{11AD3AB7-445D-4FB4-BDA7-6F3A0BF18301}" dt="2024-03-26T08:16:43.725" v="868" actId="478"/>
          <ac:inkMkLst>
            <pc:docMk/>
            <pc:sldMk cId="2365705177" sldId="401"/>
            <ac:inkMk id="6" creationId="{33F7FFEE-4372-57E0-C951-0A18F9E3BF0E}"/>
          </ac:inkMkLst>
        </pc:inkChg>
      </pc:sldChg>
      <pc:sldChg chg="mod modShow">
        <pc:chgData name="Nguyen Bich Ngoc" userId="66b5d03f9f54eb73" providerId="LiveId" clId="{11AD3AB7-445D-4FB4-BDA7-6F3A0BF18301}" dt="2024-03-26T10:04:08.537" v="1000" actId="729"/>
        <pc:sldMkLst>
          <pc:docMk/>
          <pc:sldMk cId="876102696" sldId="402"/>
        </pc:sldMkLst>
      </pc:sldChg>
      <pc:sldChg chg="delSp mod modShow">
        <pc:chgData name="Nguyen Bich Ngoc" userId="66b5d03f9f54eb73" providerId="LiveId" clId="{11AD3AB7-445D-4FB4-BDA7-6F3A0BF18301}" dt="2024-03-26T10:04:08.537" v="1000" actId="729"/>
        <pc:sldMkLst>
          <pc:docMk/>
          <pc:sldMk cId="214091301" sldId="403"/>
        </pc:sldMkLst>
        <pc:inkChg chg="del">
          <ac:chgData name="Nguyen Bich Ngoc" userId="66b5d03f9f54eb73" providerId="LiveId" clId="{11AD3AB7-445D-4FB4-BDA7-6F3A0BF18301}" dt="2024-03-26T08:16:54.804" v="871" actId="478"/>
          <ac:inkMkLst>
            <pc:docMk/>
            <pc:sldMk cId="214091301" sldId="403"/>
            <ac:inkMk id="8" creationId="{1B984EA3-F7E7-F5A2-E068-3F0FDE03FBAE}"/>
          </ac:inkMkLst>
        </pc:inkChg>
      </pc:sldChg>
      <pc:sldChg chg="delSp mod">
        <pc:chgData name="Nguyen Bich Ngoc" userId="66b5d03f9f54eb73" providerId="LiveId" clId="{11AD3AB7-445D-4FB4-BDA7-6F3A0BF18301}" dt="2024-03-26T08:17:15.880" v="877" actId="478"/>
        <pc:sldMkLst>
          <pc:docMk/>
          <pc:sldMk cId="1375479924" sldId="405"/>
        </pc:sldMkLst>
        <pc:inkChg chg="del">
          <ac:chgData name="Nguyen Bich Ngoc" userId="66b5d03f9f54eb73" providerId="LiveId" clId="{11AD3AB7-445D-4FB4-BDA7-6F3A0BF18301}" dt="2024-03-26T08:17:15.880" v="877" actId="478"/>
          <ac:inkMkLst>
            <pc:docMk/>
            <pc:sldMk cId="1375479924" sldId="405"/>
            <ac:inkMk id="3" creationId="{BC353AD8-665A-4191-7307-CF0AB3F2F240}"/>
          </ac:inkMkLst>
        </pc:inkChg>
      </pc:sldChg>
      <pc:sldChg chg="delSp mod">
        <pc:chgData name="Nguyen Bich Ngoc" userId="66b5d03f9f54eb73" providerId="LiveId" clId="{11AD3AB7-445D-4FB4-BDA7-6F3A0BF18301}" dt="2024-03-26T08:17:18.503" v="878" actId="478"/>
        <pc:sldMkLst>
          <pc:docMk/>
          <pc:sldMk cId="2645709569" sldId="406"/>
        </pc:sldMkLst>
        <pc:inkChg chg="del">
          <ac:chgData name="Nguyen Bich Ngoc" userId="66b5d03f9f54eb73" providerId="LiveId" clId="{11AD3AB7-445D-4FB4-BDA7-6F3A0BF18301}" dt="2024-03-26T08:17:18.503" v="878" actId="478"/>
          <ac:inkMkLst>
            <pc:docMk/>
            <pc:sldMk cId="2645709569" sldId="406"/>
            <ac:inkMk id="3" creationId="{F547A807-CC38-8FAD-837F-D98E40EC8501}"/>
          </ac:inkMkLst>
        </pc:inkChg>
      </pc:sldChg>
      <pc:sldChg chg="delSp modSp mod ord">
        <pc:chgData name="Nguyen Bich Ngoc" userId="66b5d03f9f54eb73" providerId="LiveId" clId="{11AD3AB7-445D-4FB4-BDA7-6F3A0BF18301}" dt="2024-03-26T10:06:09.899" v="1270" actId="20577"/>
        <pc:sldMkLst>
          <pc:docMk/>
          <pc:sldMk cId="202344664" sldId="407"/>
        </pc:sldMkLst>
        <pc:spChg chg="mod">
          <ac:chgData name="Nguyen Bich Ngoc" userId="66b5d03f9f54eb73" providerId="LiveId" clId="{11AD3AB7-445D-4FB4-BDA7-6F3A0BF18301}" dt="2024-03-26T10:05:44.799" v="1152" actId="20577"/>
          <ac:spMkLst>
            <pc:docMk/>
            <pc:sldMk cId="202344664" sldId="407"/>
            <ac:spMk id="2" creationId="{BB1CAB5F-4A07-F730-E915-C77A104F9CA3}"/>
          </ac:spMkLst>
        </pc:spChg>
        <pc:spChg chg="mod">
          <ac:chgData name="Nguyen Bich Ngoc" userId="66b5d03f9f54eb73" providerId="LiveId" clId="{11AD3AB7-445D-4FB4-BDA7-6F3A0BF18301}" dt="2024-03-26T10:06:09.899" v="1270" actId="20577"/>
          <ac:spMkLst>
            <pc:docMk/>
            <pc:sldMk cId="202344664" sldId="407"/>
            <ac:spMk id="3" creationId="{31A2973E-8697-A67D-FB9A-0CADC9166238}"/>
          </ac:spMkLst>
        </pc:spChg>
        <pc:inkChg chg="del">
          <ac:chgData name="Nguyen Bich Ngoc" userId="66b5d03f9f54eb73" providerId="LiveId" clId="{11AD3AB7-445D-4FB4-BDA7-6F3A0BF18301}" dt="2024-03-26T08:17:13.024" v="876" actId="478"/>
          <ac:inkMkLst>
            <pc:docMk/>
            <pc:sldMk cId="202344664" sldId="407"/>
            <ac:inkMk id="6" creationId="{786AF04A-E551-75A5-2932-876C2E14C573}"/>
          </ac:inkMkLst>
        </pc:inkChg>
      </pc:sldChg>
      <pc:sldChg chg="delSp mod">
        <pc:chgData name="Nguyen Bich Ngoc" userId="66b5d03f9f54eb73" providerId="LiveId" clId="{11AD3AB7-445D-4FB4-BDA7-6F3A0BF18301}" dt="2024-03-26T08:18:02.855" v="892" actId="478"/>
        <pc:sldMkLst>
          <pc:docMk/>
          <pc:sldMk cId="1949769730" sldId="409"/>
        </pc:sldMkLst>
        <pc:inkChg chg="del">
          <ac:chgData name="Nguyen Bich Ngoc" userId="66b5d03f9f54eb73" providerId="LiveId" clId="{11AD3AB7-445D-4FB4-BDA7-6F3A0BF18301}" dt="2024-03-26T08:18:02.855" v="892" actId="478"/>
          <ac:inkMkLst>
            <pc:docMk/>
            <pc:sldMk cId="1949769730" sldId="409"/>
            <ac:inkMk id="3" creationId="{59603FD8-7AF6-58FF-7212-12DA3D74EE2F}"/>
          </ac:inkMkLst>
        </pc:inkChg>
      </pc:sldChg>
      <pc:sldChg chg="delSp mod">
        <pc:chgData name="Nguyen Bich Ngoc" userId="66b5d03f9f54eb73" providerId="LiveId" clId="{11AD3AB7-445D-4FB4-BDA7-6F3A0BF18301}" dt="2024-03-26T08:17:53.644" v="890" actId="478"/>
        <pc:sldMkLst>
          <pc:docMk/>
          <pc:sldMk cId="3732237107" sldId="410"/>
        </pc:sldMkLst>
        <pc:inkChg chg="del">
          <ac:chgData name="Nguyen Bich Ngoc" userId="66b5d03f9f54eb73" providerId="LiveId" clId="{11AD3AB7-445D-4FB4-BDA7-6F3A0BF18301}" dt="2024-03-26T08:17:53.644" v="890" actId="478"/>
          <ac:inkMkLst>
            <pc:docMk/>
            <pc:sldMk cId="3732237107" sldId="410"/>
            <ac:inkMk id="7" creationId="{DD48F48A-9DDB-98B5-6014-0D4207D76C0A}"/>
          </ac:inkMkLst>
        </pc:inkChg>
      </pc:sldChg>
      <pc:sldChg chg="delSp modSp mod ord">
        <pc:chgData name="Nguyen Bich Ngoc" userId="66b5d03f9f54eb73" providerId="LiveId" clId="{11AD3AB7-445D-4FB4-BDA7-6F3A0BF18301}" dt="2024-03-26T10:05:37.892" v="1149" actId="20577"/>
        <pc:sldMkLst>
          <pc:docMk/>
          <pc:sldMk cId="3073442466" sldId="419"/>
        </pc:sldMkLst>
        <pc:spChg chg="mod">
          <ac:chgData name="Nguyen Bich Ngoc" userId="66b5d03f9f54eb73" providerId="LiveId" clId="{11AD3AB7-445D-4FB4-BDA7-6F3A0BF18301}" dt="2024-03-26T10:05:37.892" v="1149" actId="20577"/>
          <ac:spMkLst>
            <pc:docMk/>
            <pc:sldMk cId="3073442466" sldId="419"/>
            <ac:spMk id="6" creationId="{B975B957-026E-1245-F545-C5220A35ED76}"/>
          </ac:spMkLst>
        </pc:spChg>
        <pc:inkChg chg="del">
          <ac:chgData name="Nguyen Bich Ngoc" userId="66b5d03f9f54eb73" providerId="LiveId" clId="{11AD3AB7-445D-4FB4-BDA7-6F3A0BF18301}" dt="2024-03-26T08:17:09.735" v="875" actId="478"/>
          <ac:inkMkLst>
            <pc:docMk/>
            <pc:sldMk cId="3073442466" sldId="419"/>
            <ac:inkMk id="2" creationId="{E8815048-91C9-6C17-D384-DEC13C10A098}"/>
          </ac:inkMkLst>
        </pc:inkChg>
      </pc:sldChg>
      <pc:sldChg chg="addSp modSp mod ord">
        <pc:chgData name="Nguyen Bich Ngoc" userId="66b5d03f9f54eb73" providerId="LiveId" clId="{11AD3AB7-445D-4FB4-BDA7-6F3A0BF18301}" dt="2024-03-26T07:56:15.859" v="493" actId="14100"/>
        <pc:sldMkLst>
          <pc:docMk/>
          <pc:sldMk cId="1010439759" sldId="421"/>
        </pc:sldMkLst>
        <pc:spChg chg="add mod">
          <ac:chgData name="Nguyen Bich Ngoc" userId="66b5d03f9f54eb73" providerId="LiveId" clId="{11AD3AB7-445D-4FB4-BDA7-6F3A0BF18301}" dt="2024-03-26T07:56:15.859" v="493" actId="14100"/>
          <ac:spMkLst>
            <pc:docMk/>
            <pc:sldMk cId="1010439759" sldId="421"/>
            <ac:spMk id="3" creationId="{7488FC6F-1AB1-1766-E860-21D4B5A6FF6B}"/>
          </ac:spMkLst>
        </pc:spChg>
      </pc:sldChg>
      <pc:sldChg chg="del ord">
        <pc:chgData name="Nguyen Bich Ngoc" userId="66b5d03f9f54eb73" providerId="LiveId" clId="{11AD3AB7-445D-4FB4-BDA7-6F3A0BF18301}" dt="2024-03-26T08:00:28.784" v="640" actId="47"/>
        <pc:sldMkLst>
          <pc:docMk/>
          <pc:sldMk cId="1095127131" sldId="423"/>
        </pc:sldMkLst>
      </pc:sldChg>
      <pc:sldChg chg="ord">
        <pc:chgData name="Nguyen Bich Ngoc" userId="66b5d03f9f54eb73" providerId="LiveId" clId="{11AD3AB7-445D-4FB4-BDA7-6F3A0BF18301}" dt="2024-03-26T07:58:01.131" v="547"/>
        <pc:sldMkLst>
          <pc:docMk/>
          <pc:sldMk cId="881868892" sldId="425"/>
        </pc:sldMkLst>
      </pc:sldChg>
      <pc:sldChg chg="delSp mod">
        <pc:chgData name="Nguyen Bich Ngoc" userId="66b5d03f9f54eb73" providerId="LiveId" clId="{11AD3AB7-445D-4FB4-BDA7-6F3A0BF18301}" dt="2024-03-26T08:12:46.504" v="863" actId="478"/>
        <pc:sldMkLst>
          <pc:docMk/>
          <pc:sldMk cId="1836980431" sldId="426"/>
        </pc:sldMkLst>
        <pc:inkChg chg="del">
          <ac:chgData name="Nguyen Bich Ngoc" userId="66b5d03f9f54eb73" providerId="LiveId" clId="{11AD3AB7-445D-4FB4-BDA7-6F3A0BF18301}" dt="2024-03-26T08:12:46.504" v="863" actId="478"/>
          <ac:inkMkLst>
            <pc:docMk/>
            <pc:sldMk cId="1836980431" sldId="426"/>
            <ac:inkMk id="3" creationId="{C4213507-126B-4FCE-752C-612911A0E22A}"/>
          </ac:inkMkLst>
        </pc:inkChg>
      </pc:sldChg>
      <pc:sldChg chg="ord">
        <pc:chgData name="Nguyen Bich Ngoc" userId="66b5d03f9f54eb73" providerId="LiveId" clId="{11AD3AB7-445D-4FB4-BDA7-6F3A0BF18301}" dt="2024-03-26T08:01:21.859" v="642"/>
        <pc:sldMkLst>
          <pc:docMk/>
          <pc:sldMk cId="3868885742" sldId="427"/>
        </pc:sldMkLst>
      </pc:sldChg>
      <pc:sldChg chg="delSp mod">
        <pc:chgData name="Nguyen Bich Ngoc" userId="66b5d03f9f54eb73" providerId="LiveId" clId="{11AD3AB7-445D-4FB4-BDA7-6F3A0BF18301}" dt="2024-03-26T08:17:51.155" v="889" actId="478"/>
        <pc:sldMkLst>
          <pc:docMk/>
          <pc:sldMk cId="756568385" sldId="428"/>
        </pc:sldMkLst>
        <pc:inkChg chg="del">
          <ac:chgData name="Nguyen Bich Ngoc" userId="66b5d03f9f54eb73" providerId="LiveId" clId="{11AD3AB7-445D-4FB4-BDA7-6F3A0BF18301}" dt="2024-03-26T08:17:51.155" v="889" actId="478"/>
          <ac:inkMkLst>
            <pc:docMk/>
            <pc:sldMk cId="756568385" sldId="428"/>
            <ac:inkMk id="6" creationId="{1A31ED04-CAE1-C9C4-B5E5-58D2BC35A9D0}"/>
          </ac:inkMkLst>
        </pc:inkChg>
      </pc:sldChg>
      <pc:sldChg chg="delSp mod">
        <pc:chgData name="Nguyen Bich Ngoc" userId="66b5d03f9f54eb73" providerId="LiveId" clId="{11AD3AB7-445D-4FB4-BDA7-6F3A0BF18301}" dt="2024-03-26T08:17:57.329" v="891" actId="478"/>
        <pc:sldMkLst>
          <pc:docMk/>
          <pc:sldMk cId="3885023239" sldId="430"/>
        </pc:sldMkLst>
        <pc:inkChg chg="del">
          <ac:chgData name="Nguyen Bich Ngoc" userId="66b5d03f9f54eb73" providerId="LiveId" clId="{11AD3AB7-445D-4FB4-BDA7-6F3A0BF18301}" dt="2024-03-26T08:17:57.329" v="891" actId="478"/>
          <ac:inkMkLst>
            <pc:docMk/>
            <pc:sldMk cId="3885023239" sldId="430"/>
            <ac:inkMk id="7" creationId="{F3777DC8-41DB-1A95-5B3A-14E7590D15F7}"/>
          </ac:inkMkLst>
        </pc:inkChg>
      </pc:sldChg>
      <pc:sldChg chg="ord">
        <pc:chgData name="Nguyen Bich Ngoc" userId="66b5d03f9f54eb73" providerId="LiveId" clId="{11AD3AB7-445D-4FB4-BDA7-6F3A0BF18301}" dt="2024-03-26T08:01:21.859" v="642"/>
        <pc:sldMkLst>
          <pc:docMk/>
          <pc:sldMk cId="471457874" sldId="431"/>
        </pc:sldMkLst>
      </pc:sldChg>
      <pc:sldChg chg="ord">
        <pc:chgData name="Nguyen Bich Ngoc" userId="66b5d03f9f54eb73" providerId="LiveId" clId="{11AD3AB7-445D-4FB4-BDA7-6F3A0BF18301}" dt="2024-03-26T08:01:21.859" v="642"/>
        <pc:sldMkLst>
          <pc:docMk/>
          <pc:sldMk cId="1699482665" sldId="432"/>
        </pc:sldMkLst>
      </pc:sldChg>
      <pc:sldChg chg="del">
        <pc:chgData name="Nguyen Bich Ngoc" userId="66b5d03f9f54eb73" providerId="LiveId" clId="{11AD3AB7-445D-4FB4-BDA7-6F3A0BF18301}" dt="2024-03-26T07:58:42.947" v="556" actId="47"/>
        <pc:sldMkLst>
          <pc:docMk/>
          <pc:sldMk cId="2960905223" sldId="435"/>
        </pc:sldMkLst>
      </pc:sldChg>
      <pc:sldChg chg="new del">
        <pc:chgData name="Nguyen Bich Ngoc" userId="66b5d03f9f54eb73" providerId="LiveId" clId="{11AD3AB7-445D-4FB4-BDA7-6F3A0BF18301}" dt="2024-03-26T07:57:15.325" v="540" actId="47"/>
        <pc:sldMkLst>
          <pc:docMk/>
          <pc:sldMk cId="201741787" sldId="437"/>
        </pc:sldMkLst>
      </pc:sldChg>
      <pc:sldChg chg="add del">
        <pc:chgData name="Nguyen Bich Ngoc" userId="66b5d03f9f54eb73" providerId="LiveId" clId="{11AD3AB7-445D-4FB4-BDA7-6F3A0BF18301}" dt="2024-03-26T07:57:13.044" v="539" actId="47"/>
        <pc:sldMkLst>
          <pc:docMk/>
          <pc:sldMk cId="312195358" sldId="438"/>
        </pc:sldMkLst>
      </pc:sldChg>
      <pc:sldChg chg="addSp delSp modSp add mod">
        <pc:chgData name="Nguyen Bich Ngoc" userId="66b5d03f9f54eb73" providerId="LiveId" clId="{11AD3AB7-445D-4FB4-BDA7-6F3A0BF18301}" dt="2024-03-26T07:54:07.964" v="242" actId="20577"/>
        <pc:sldMkLst>
          <pc:docMk/>
          <pc:sldMk cId="52589793" sldId="439"/>
        </pc:sldMkLst>
        <pc:spChg chg="mod">
          <ac:chgData name="Nguyen Bich Ngoc" userId="66b5d03f9f54eb73" providerId="LiveId" clId="{11AD3AB7-445D-4FB4-BDA7-6F3A0BF18301}" dt="2024-03-26T07:54:07.964" v="242" actId="20577"/>
          <ac:spMkLst>
            <pc:docMk/>
            <pc:sldMk cId="52589793" sldId="439"/>
            <ac:spMk id="2" creationId="{40015A24-569E-A4BB-963E-5A5E8D87FEFF}"/>
          </ac:spMkLst>
        </pc:spChg>
        <pc:spChg chg="mod">
          <ac:chgData name="Nguyen Bich Ngoc" userId="66b5d03f9f54eb73" providerId="LiveId" clId="{11AD3AB7-445D-4FB4-BDA7-6F3A0BF18301}" dt="2024-03-26T07:53:52.194" v="217" actId="20577"/>
          <ac:spMkLst>
            <pc:docMk/>
            <pc:sldMk cId="52589793" sldId="439"/>
            <ac:spMk id="3" creationId="{30F8EE91-8D68-9E5C-D5E7-C1C3DE09B56D}"/>
          </ac:spMkLst>
        </pc:spChg>
        <pc:picChg chg="add del mod modCrop">
          <ac:chgData name="Nguyen Bich Ngoc" userId="66b5d03f9f54eb73" providerId="LiveId" clId="{11AD3AB7-445D-4FB4-BDA7-6F3A0BF18301}" dt="2024-03-26T07:53:45.105" v="215" actId="478"/>
          <ac:picMkLst>
            <pc:docMk/>
            <pc:sldMk cId="52589793" sldId="439"/>
            <ac:picMk id="7" creationId="{013AE4C6-3D08-5566-C529-790BEF76D5F0}"/>
          </ac:picMkLst>
        </pc:picChg>
        <pc:picChg chg="add del mod">
          <ac:chgData name="Nguyen Bich Ngoc" userId="66b5d03f9f54eb73" providerId="LiveId" clId="{11AD3AB7-445D-4FB4-BDA7-6F3A0BF18301}" dt="2024-03-26T07:53:36.811" v="211" actId="478"/>
          <ac:picMkLst>
            <pc:docMk/>
            <pc:sldMk cId="52589793" sldId="439"/>
            <ac:picMk id="8" creationId="{5408FD53-282C-6738-BE44-EAFE95600A81}"/>
          </ac:picMkLst>
        </pc:picChg>
        <pc:picChg chg="add del mod">
          <ac:chgData name="Nguyen Bich Ngoc" userId="66b5d03f9f54eb73" providerId="LiveId" clId="{11AD3AB7-445D-4FB4-BDA7-6F3A0BF18301}" dt="2024-03-26T07:53:37.474" v="212" actId="478"/>
          <ac:picMkLst>
            <pc:docMk/>
            <pc:sldMk cId="52589793" sldId="439"/>
            <ac:picMk id="9" creationId="{B32895B5-DA0D-6B90-02C8-4A35AB4FD51A}"/>
          </ac:picMkLst>
        </pc:picChg>
      </pc:sldChg>
      <pc:sldChg chg="add del ord">
        <pc:chgData name="Nguyen Bich Ngoc" userId="66b5d03f9f54eb73" providerId="LiveId" clId="{11AD3AB7-445D-4FB4-BDA7-6F3A0BF18301}" dt="2024-03-26T07:53:59.364" v="218" actId="47"/>
        <pc:sldMkLst>
          <pc:docMk/>
          <pc:sldMk cId="1858707666" sldId="440"/>
        </pc:sldMkLst>
      </pc:sldChg>
      <pc:sldChg chg="addSp modSp add del mod">
        <pc:chgData name="Nguyen Bich Ngoc" userId="66b5d03f9f54eb73" providerId="LiveId" clId="{11AD3AB7-445D-4FB4-BDA7-6F3A0BF18301}" dt="2024-03-26T07:55:14.410" v="437" actId="47"/>
        <pc:sldMkLst>
          <pc:docMk/>
          <pc:sldMk cId="2935830541" sldId="441"/>
        </pc:sldMkLst>
        <pc:picChg chg="add mod">
          <ac:chgData name="Nguyen Bich Ngoc" userId="66b5d03f9f54eb73" providerId="LiveId" clId="{11AD3AB7-445D-4FB4-BDA7-6F3A0BF18301}" dt="2024-03-26T07:52:25.299" v="191" actId="1076"/>
          <ac:picMkLst>
            <pc:docMk/>
            <pc:sldMk cId="2935830541" sldId="441"/>
            <ac:picMk id="8" creationId="{35A6B0BF-CA06-42A3-E652-81A4FF32D598}"/>
          </ac:picMkLst>
        </pc:picChg>
        <pc:picChg chg="add mod">
          <ac:chgData name="Nguyen Bich Ngoc" userId="66b5d03f9f54eb73" providerId="LiveId" clId="{11AD3AB7-445D-4FB4-BDA7-6F3A0BF18301}" dt="2024-03-26T07:53:15.297" v="202" actId="1076"/>
          <ac:picMkLst>
            <pc:docMk/>
            <pc:sldMk cId="2935830541" sldId="441"/>
            <ac:picMk id="10" creationId="{A17478AF-9627-B83E-3D1E-D92CE7598C3A}"/>
          </ac:picMkLst>
        </pc:picChg>
      </pc:sldChg>
      <pc:sldChg chg="modSp add mod">
        <pc:chgData name="Nguyen Bich Ngoc" userId="66b5d03f9f54eb73" providerId="LiveId" clId="{11AD3AB7-445D-4FB4-BDA7-6F3A0BF18301}" dt="2024-03-26T07:54:34.114" v="309" actId="20577"/>
        <pc:sldMkLst>
          <pc:docMk/>
          <pc:sldMk cId="3625270289" sldId="442"/>
        </pc:sldMkLst>
        <pc:spChg chg="mod">
          <ac:chgData name="Nguyen Bich Ngoc" userId="66b5d03f9f54eb73" providerId="LiveId" clId="{11AD3AB7-445D-4FB4-BDA7-6F3A0BF18301}" dt="2024-03-26T07:54:34.114" v="309" actId="20577"/>
          <ac:spMkLst>
            <pc:docMk/>
            <pc:sldMk cId="3625270289" sldId="442"/>
            <ac:spMk id="2" creationId="{40015A24-569E-A4BB-963E-5A5E8D87FEFF}"/>
          </ac:spMkLst>
        </pc:spChg>
      </pc:sldChg>
      <pc:sldChg chg="modSp add mod">
        <pc:chgData name="Nguyen Bich Ngoc" userId="66b5d03f9f54eb73" providerId="LiveId" clId="{11AD3AB7-445D-4FB4-BDA7-6F3A0BF18301}" dt="2024-03-26T07:54:24.185" v="278" actId="20577"/>
        <pc:sldMkLst>
          <pc:docMk/>
          <pc:sldMk cId="3494285094" sldId="443"/>
        </pc:sldMkLst>
        <pc:spChg chg="mod">
          <ac:chgData name="Nguyen Bich Ngoc" userId="66b5d03f9f54eb73" providerId="LiveId" clId="{11AD3AB7-445D-4FB4-BDA7-6F3A0BF18301}" dt="2024-03-26T07:54:24.185" v="278" actId="20577"/>
          <ac:spMkLst>
            <pc:docMk/>
            <pc:sldMk cId="3494285094" sldId="443"/>
            <ac:spMk id="2" creationId="{40015A24-569E-A4BB-963E-5A5E8D87FEFF}"/>
          </ac:spMkLst>
        </pc:spChg>
      </pc:sldChg>
      <pc:sldChg chg="modSp add mod">
        <pc:chgData name="Nguyen Bich Ngoc" userId="66b5d03f9f54eb73" providerId="LiveId" clId="{11AD3AB7-445D-4FB4-BDA7-6F3A0BF18301}" dt="2024-03-26T07:54:14.665" v="257" actId="20577"/>
        <pc:sldMkLst>
          <pc:docMk/>
          <pc:sldMk cId="3593829606" sldId="444"/>
        </pc:sldMkLst>
        <pc:spChg chg="mod">
          <ac:chgData name="Nguyen Bich Ngoc" userId="66b5d03f9f54eb73" providerId="LiveId" clId="{11AD3AB7-445D-4FB4-BDA7-6F3A0BF18301}" dt="2024-03-26T07:54:14.665" v="257" actId="20577"/>
          <ac:spMkLst>
            <pc:docMk/>
            <pc:sldMk cId="3593829606" sldId="444"/>
            <ac:spMk id="2" creationId="{40015A24-569E-A4BB-963E-5A5E8D87FEFF}"/>
          </ac:spMkLst>
        </pc:spChg>
      </pc:sldChg>
      <pc:sldChg chg="delSp modSp add mod ord">
        <pc:chgData name="Nguyen Bich Ngoc" userId="66b5d03f9f54eb73" providerId="LiveId" clId="{11AD3AB7-445D-4FB4-BDA7-6F3A0BF18301}" dt="2024-03-26T08:41:04.555" v="981"/>
        <pc:sldMkLst>
          <pc:docMk/>
          <pc:sldMk cId="1471341355" sldId="445"/>
        </pc:sldMkLst>
        <pc:spChg chg="mod">
          <ac:chgData name="Nguyen Bich Ngoc" userId="66b5d03f9f54eb73" providerId="LiveId" clId="{11AD3AB7-445D-4FB4-BDA7-6F3A0BF18301}" dt="2024-03-26T07:54:46.977" v="325" actId="20577"/>
          <ac:spMkLst>
            <pc:docMk/>
            <pc:sldMk cId="1471341355" sldId="445"/>
            <ac:spMk id="2" creationId="{40015A24-569E-A4BB-963E-5A5E8D87FEFF}"/>
          </ac:spMkLst>
        </pc:spChg>
        <pc:spChg chg="mod">
          <ac:chgData name="Nguyen Bich Ngoc" userId="66b5d03f9f54eb73" providerId="LiveId" clId="{11AD3AB7-445D-4FB4-BDA7-6F3A0BF18301}" dt="2024-03-26T07:57:08.908" v="538" actId="20577"/>
          <ac:spMkLst>
            <pc:docMk/>
            <pc:sldMk cId="1471341355" sldId="445"/>
            <ac:spMk id="3" creationId="{30F8EE91-8D68-9E5C-D5E7-C1C3DE09B56D}"/>
          </ac:spMkLst>
        </pc:spChg>
        <pc:picChg chg="del">
          <ac:chgData name="Nguyen Bich Ngoc" userId="66b5d03f9f54eb73" providerId="LiveId" clId="{11AD3AB7-445D-4FB4-BDA7-6F3A0BF18301}" dt="2024-03-26T07:55:09.104" v="434" actId="478"/>
          <ac:picMkLst>
            <pc:docMk/>
            <pc:sldMk cId="1471341355" sldId="445"/>
            <ac:picMk id="7" creationId="{013AE4C6-3D08-5566-C529-790BEF76D5F0}"/>
          </ac:picMkLst>
        </pc:picChg>
        <pc:picChg chg="del">
          <ac:chgData name="Nguyen Bich Ngoc" userId="66b5d03f9f54eb73" providerId="LiveId" clId="{11AD3AB7-445D-4FB4-BDA7-6F3A0BF18301}" dt="2024-03-26T07:55:09.855" v="435" actId="478"/>
          <ac:picMkLst>
            <pc:docMk/>
            <pc:sldMk cId="1471341355" sldId="445"/>
            <ac:picMk id="8" creationId="{5408FD53-282C-6738-BE44-EAFE95600A81}"/>
          </ac:picMkLst>
        </pc:picChg>
        <pc:picChg chg="del">
          <ac:chgData name="Nguyen Bich Ngoc" userId="66b5d03f9f54eb73" providerId="LiveId" clId="{11AD3AB7-445D-4FB4-BDA7-6F3A0BF18301}" dt="2024-03-26T07:55:10.401" v="436" actId="478"/>
          <ac:picMkLst>
            <pc:docMk/>
            <pc:sldMk cId="1471341355" sldId="445"/>
            <ac:picMk id="9" creationId="{B32895B5-DA0D-6B90-02C8-4A35AB4FD51A}"/>
          </ac:picMkLst>
        </pc:picChg>
      </pc:sldChg>
      <pc:sldChg chg="addSp delSp modSp add mod ord">
        <pc:chgData name="Nguyen Bich Ngoc" userId="66b5d03f9f54eb73" providerId="LiveId" clId="{11AD3AB7-445D-4FB4-BDA7-6F3A0BF18301}" dt="2024-03-26T08:00:05.085" v="636" actId="1076"/>
        <pc:sldMkLst>
          <pc:docMk/>
          <pc:sldMk cId="1861946387" sldId="446"/>
        </pc:sldMkLst>
        <pc:spChg chg="mod">
          <ac:chgData name="Nguyen Bich Ngoc" userId="66b5d03f9f54eb73" providerId="LiveId" clId="{11AD3AB7-445D-4FB4-BDA7-6F3A0BF18301}" dt="2024-03-26T07:59:42.380" v="631" actId="20577"/>
          <ac:spMkLst>
            <pc:docMk/>
            <pc:sldMk cId="1861946387" sldId="446"/>
            <ac:spMk id="3" creationId="{30F8EE91-8D68-9E5C-D5E7-C1C3DE09B56D}"/>
          </ac:spMkLst>
        </pc:spChg>
        <pc:graphicFrameChg chg="add mod">
          <ac:chgData name="Nguyen Bich Ngoc" userId="66b5d03f9f54eb73" providerId="LiveId" clId="{11AD3AB7-445D-4FB4-BDA7-6F3A0BF18301}" dt="2024-03-26T08:00:05.085" v="636" actId="1076"/>
          <ac:graphicFrameMkLst>
            <pc:docMk/>
            <pc:sldMk cId="1861946387" sldId="446"/>
            <ac:graphicFrameMk id="6" creationId="{7050A76F-950D-58ED-A797-91DFA1D7FE94}"/>
          </ac:graphicFrameMkLst>
        </pc:graphicFrameChg>
        <pc:picChg chg="del">
          <ac:chgData name="Nguyen Bich Ngoc" userId="66b5d03f9f54eb73" providerId="LiveId" clId="{11AD3AB7-445D-4FB4-BDA7-6F3A0BF18301}" dt="2024-03-26T07:59:50.755" v="632" actId="478"/>
          <ac:picMkLst>
            <pc:docMk/>
            <pc:sldMk cId="1861946387" sldId="446"/>
            <ac:picMk id="7" creationId="{013AE4C6-3D08-5566-C529-790BEF76D5F0}"/>
          </ac:picMkLst>
        </pc:picChg>
        <pc:picChg chg="del">
          <ac:chgData name="Nguyen Bich Ngoc" userId="66b5d03f9f54eb73" providerId="LiveId" clId="{11AD3AB7-445D-4FB4-BDA7-6F3A0BF18301}" dt="2024-03-26T07:59:50.755" v="632" actId="478"/>
          <ac:picMkLst>
            <pc:docMk/>
            <pc:sldMk cId="1861946387" sldId="446"/>
            <ac:picMk id="8" creationId="{5408FD53-282C-6738-BE44-EAFE95600A81}"/>
          </ac:picMkLst>
        </pc:picChg>
        <pc:picChg chg="del">
          <ac:chgData name="Nguyen Bich Ngoc" userId="66b5d03f9f54eb73" providerId="LiveId" clId="{11AD3AB7-445D-4FB4-BDA7-6F3A0BF18301}" dt="2024-03-26T07:59:52.604" v="633" actId="478"/>
          <ac:picMkLst>
            <pc:docMk/>
            <pc:sldMk cId="1861946387" sldId="446"/>
            <ac:picMk id="9" creationId="{B32895B5-DA0D-6B90-02C8-4A35AB4FD51A}"/>
          </ac:picMkLst>
        </pc:picChg>
      </pc:sldChg>
      <pc:sldChg chg="new del">
        <pc:chgData name="Nguyen Bich Ngoc" userId="66b5d03f9f54eb73" providerId="LiveId" clId="{11AD3AB7-445D-4FB4-BDA7-6F3A0BF18301}" dt="2024-03-26T07:59:25.475" v="564" actId="47"/>
        <pc:sldMkLst>
          <pc:docMk/>
          <pc:sldMk cId="2337160741" sldId="446"/>
        </pc:sldMkLst>
      </pc:sldChg>
      <pc:sldChg chg="addSp delSp modSp new mod modShow">
        <pc:chgData name="Nguyen Bich Ngoc" userId="66b5d03f9f54eb73" providerId="LiveId" clId="{11AD3AB7-445D-4FB4-BDA7-6F3A0BF18301}" dt="2024-03-26T08:40:52.965" v="978" actId="729"/>
        <pc:sldMkLst>
          <pc:docMk/>
          <pc:sldMk cId="2351946813" sldId="447"/>
        </pc:sldMkLst>
        <pc:spChg chg="mod">
          <ac:chgData name="Nguyen Bich Ngoc" userId="66b5d03f9f54eb73" providerId="LiveId" clId="{11AD3AB7-445D-4FB4-BDA7-6F3A0BF18301}" dt="2024-03-26T08:40:42.615" v="961" actId="20577"/>
          <ac:spMkLst>
            <pc:docMk/>
            <pc:sldMk cId="2351946813" sldId="447"/>
            <ac:spMk id="2" creationId="{F05C24B1-45C6-7E86-D1A0-72568273637C}"/>
          </ac:spMkLst>
        </pc:spChg>
        <pc:spChg chg="del">
          <ac:chgData name="Nguyen Bich Ngoc" userId="66b5d03f9f54eb73" providerId="LiveId" clId="{11AD3AB7-445D-4FB4-BDA7-6F3A0BF18301}" dt="2024-03-26T08:40:31.885" v="909"/>
          <ac:spMkLst>
            <pc:docMk/>
            <pc:sldMk cId="2351946813" sldId="447"/>
            <ac:spMk id="3" creationId="{4758D13D-9183-6EE9-0C71-6016292005C0}"/>
          </ac:spMkLst>
        </pc:spChg>
        <pc:picChg chg="add mod">
          <ac:chgData name="Nguyen Bich Ngoc" userId="66b5d03f9f54eb73" providerId="LiveId" clId="{11AD3AB7-445D-4FB4-BDA7-6F3A0BF18301}" dt="2024-03-26T08:40:48.375" v="977" actId="1036"/>
          <ac:picMkLst>
            <pc:docMk/>
            <pc:sldMk cId="2351946813" sldId="447"/>
            <ac:picMk id="6" creationId="{641B5AAD-6598-89F6-FAF1-465060D9142D}"/>
          </ac:picMkLst>
        </pc:picChg>
      </pc:sldChg>
      <pc:sldChg chg="addSp delSp modSp new del mod">
        <pc:chgData name="Nguyen Bich Ngoc" userId="66b5d03f9f54eb73" providerId="LiveId" clId="{11AD3AB7-445D-4FB4-BDA7-6F3A0BF18301}" dt="2024-03-26T08:41:57.314" v="992" actId="47"/>
        <pc:sldMkLst>
          <pc:docMk/>
          <pc:sldMk cId="3371634542" sldId="448"/>
        </pc:sldMkLst>
        <pc:spChg chg="mod">
          <ac:chgData name="Nguyen Bich Ngoc" userId="66b5d03f9f54eb73" providerId="LiveId" clId="{11AD3AB7-445D-4FB4-BDA7-6F3A0BF18301}" dt="2024-03-26T08:41:17.444" v="991" actId="20577"/>
          <ac:spMkLst>
            <pc:docMk/>
            <pc:sldMk cId="3371634542" sldId="448"/>
            <ac:spMk id="2" creationId="{1C92F743-ECDF-26E2-F0C6-4DA5B54CD0DC}"/>
          </ac:spMkLst>
        </pc:spChg>
        <pc:spChg chg="del">
          <ac:chgData name="Nguyen Bich Ngoc" userId="66b5d03f9f54eb73" providerId="LiveId" clId="{11AD3AB7-445D-4FB4-BDA7-6F3A0BF18301}" dt="2024-03-26T08:41:06.304" v="982"/>
          <ac:spMkLst>
            <pc:docMk/>
            <pc:sldMk cId="3371634542" sldId="448"/>
            <ac:spMk id="3" creationId="{D8830E17-5E7E-3B77-B353-3FE05C24A84E}"/>
          </ac:spMkLst>
        </pc:spChg>
        <pc:picChg chg="add mod">
          <ac:chgData name="Nguyen Bich Ngoc" userId="66b5d03f9f54eb73" providerId="LiveId" clId="{11AD3AB7-445D-4FB4-BDA7-6F3A0BF18301}" dt="2024-03-26T08:41:13.901" v="986" actId="1076"/>
          <ac:picMkLst>
            <pc:docMk/>
            <pc:sldMk cId="3371634542" sldId="448"/>
            <ac:picMk id="6" creationId="{A3523B96-2AD4-FD9B-010D-DCA47644362A}"/>
          </ac:picMkLst>
        </pc:picChg>
      </pc:sldChg>
      <pc:sldChg chg="addSp delSp modSp add mod">
        <pc:chgData name="Nguyen Bich Ngoc" userId="66b5d03f9f54eb73" providerId="LiveId" clId="{11AD3AB7-445D-4FB4-BDA7-6F3A0BF18301}" dt="2024-03-26T08:42:31.149" v="998" actId="1076"/>
        <pc:sldMkLst>
          <pc:docMk/>
          <pc:sldMk cId="4144861085" sldId="448"/>
        </pc:sldMkLst>
        <pc:picChg chg="add mod">
          <ac:chgData name="Nguyen Bich Ngoc" userId="66b5d03f9f54eb73" providerId="LiveId" clId="{11AD3AB7-445D-4FB4-BDA7-6F3A0BF18301}" dt="2024-03-26T08:42:31.149" v="998" actId="1076"/>
          <ac:picMkLst>
            <pc:docMk/>
            <pc:sldMk cId="4144861085" sldId="448"/>
            <ac:picMk id="3" creationId="{474595AB-5081-778E-0DDE-65BF1792EDC3}"/>
          </ac:picMkLst>
        </pc:picChg>
        <pc:picChg chg="del">
          <ac:chgData name="Nguyen Bich Ngoc" userId="66b5d03f9f54eb73" providerId="LiveId" clId="{11AD3AB7-445D-4FB4-BDA7-6F3A0BF18301}" dt="2024-03-26T08:42:21.411" v="994" actId="478"/>
          <ac:picMkLst>
            <pc:docMk/>
            <pc:sldMk cId="4144861085" sldId="448"/>
            <ac:picMk id="16" creationId="{DB1F7EEC-E95F-4440-294B-BD1C56B2DBC0}"/>
          </ac:picMkLst>
        </pc:picChg>
      </pc:sldChg>
      <pc:sldChg chg="modSp new mod">
        <pc:chgData name="Nguyen Bich Ngoc" userId="66b5d03f9f54eb73" providerId="LiveId" clId="{11AD3AB7-445D-4FB4-BDA7-6F3A0BF18301}" dt="2024-03-26T10:23:40.948" v="1417" actId="20577"/>
        <pc:sldMkLst>
          <pc:docMk/>
          <pc:sldMk cId="4053367684" sldId="449"/>
        </pc:sldMkLst>
        <pc:spChg chg="mod">
          <ac:chgData name="Nguyen Bich Ngoc" userId="66b5d03f9f54eb73" providerId="LiveId" clId="{11AD3AB7-445D-4FB4-BDA7-6F3A0BF18301}" dt="2024-03-26T10:23:27.606" v="1288" actId="20577"/>
          <ac:spMkLst>
            <pc:docMk/>
            <pc:sldMk cId="4053367684" sldId="449"/>
            <ac:spMk id="2" creationId="{C66E8BE5-3CBE-2B70-F07E-8FF301B65143}"/>
          </ac:spMkLst>
        </pc:spChg>
        <pc:spChg chg="mod">
          <ac:chgData name="Nguyen Bich Ngoc" userId="66b5d03f9f54eb73" providerId="LiveId" clId="{11AD3AB7-445D-4FB4-BDA7-6F3A0BF18301}" dt="2024-03-26T10:23:40.948" v="1417" actId="20577"/>
          <ac:spMkLst>
            <pc:docMk/>
            <pc:sldMk cId="4053367684" sldId="449"/>
            <ac:spMk id="3" creationId="{06BF641C-1F23-FD79-675A-F5A117D39534}"/>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EF967A-3E87-4C7E-804B-B007A8054E96}"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6CBD50C3-CDC0-4006-828F-492AC5EE7306}">
      <dgm:prSet/>
      <dgm:spPr/>
      <dgm:t>
        <a:bodyPr/>
        <a:lstStyle/>
        <a:p>
          <a:pPr>
            <a:lnSpc>
              <a:spcPct val="100000"/>
            </a:lnSpc>
            <a:defRPr b="1"/>
          </a:pPr>
          <a:r>
            <a:rPr lang="en-US" err="1"/>
            <a:t>Sơ</a:t>
          </a:r>
          <a:r>
            <a:rPr lang="en-US"/>
            <a:t> </a:t>
          </a:r>
          <a:r>
            <a:rPr lang="en-US" err="1"/>
            <a:t>cấp</a:t>
          </a:r>
          <a:endParaRPr lang="en-US"/>
        </a:p>
      </dgm:t>
    </dgm:pt>
    <dgm:pt modelId="{51198BE2-1E75-4CEA-9A56-48C650A8E58B}" type="parTrans" cxnId="{E30BDE7C-10D5-428A-9137-08818436C821}">
      <dgm:prSet/>
      <dgm:spPr/>
      <dgm:t>
        <a:bodyPr/>
        <a:lstStyle/>
        <a:p>
          <a:endParaRPr lang="en-US"/>
        </a:p>
      </dgm:t>
    </dgm:pt>
    <dgm:pt modelId="{6A50725F-376E-4B66-8703-26F2ED122D4B}" type="sibTrans" cxnId="{E30BDE7C-10D5-428A-9137-08818436C821}">
      <dgm:prSet/>
      <dgm:spPr/>
      <dgm:t>
        <a:bodyPr/>
        <a:lstStyle/>
        <a:p>
          <a:endParaRPr lang="en-US"/>
        </a:p>
      </dgm:t>
    </dgm:pt>
    <dgm:pt modelId="{FA24FABE-6CFE-40AE-A95B-35AA0ED6C0CB}">
      <dgm:prSet/>
      <dgm:spPr/>
      <dgm:t>
        <a:bodyPr/>
        <a:lstStyle/>
        <a:p>
          <a:pPr>
            <a:lnSpc>
              <a:spcPct val="100000"/>
            </a:lnSpc>
          </a:pPr>
          <a:r>
            <a:rPr lang="en-US" err="1"/>
            <a:t>Thực</a:t>
          </a:r>
          <a:r>
            <a:rPr lang="en-US"/>
            <a:t> </a:t>
          </a:r>
          <a:r>
            <a:rPr lang="en-US" err="1"/>
            <a:t>nghiệm</a:t>
          </a:r>
          <a:endParaRPr lang="en-US"/>
        </a:p>
      </dgm:t>
    </dgm:pt>
    <dgm:pt modelId="{159E1558-865E-4D68-B3CD-6430A3CAAE51}" type="parTrans" cxnId="{43667E93-DCA2-4744-BD30-04DC1E210DC9}">
      <dgm:prSet/>
      <dgm:spPr/>
      <dgm:t>
        <a:bodyPr/>
        <a:lstStyle/>
        <a:p>
          <a:endParaRPr lang="en-US"/>
        </a:p>
      </dgm:t>
    </dgm:pt>
    <dgm:pt modelId="{ADEA4588-13E4-4EDE-8741-4A3EC614C2ED}" type="sibTrans" cxnId="{43667E93-DCA2-4744-BD30-04DC1E210DC9}">
      <dgm:prSet/>
      <dgm:spPr/>
      <dgm:t>
        <a:bodyPr/>
        <a:lstStyle/>
        <a:p>
          <a:endParaRPr lang="en-US"/>
        </a:p>
      </dgm:t>
    </dgm:pt>
    <dgm:pt modelId="{80246934-AC68-48AC-824D-9E5D6F75F709}">
      <dgm:prSet/>
      <dgm:spPr/>
      <dgm:t>
        <a:bodyPr/>
        <a:lstStyle/>
        <a:p>
          <a:pPr>
            <a:lnSpc>
              <a:spcPct val="100000"/>
            </a:lnSpc>
          </a:pPr>
          <a:r>
            <a:rPr lang="en-US" dirty="0" err="1"/>
            <a:t>Khảo</a:t>
          </a:r>
          <a:r>
            <a:rPr lang="en-US" dirty="0"/>
            <a:t> </a:t>
          </a:r>
          <a:r>
            <a:rPr lang="en-US" dirty="0" err="1"/>
            <a:t>sát</a:t>
          </a:r>
          <a:r>
            <a:rPr lang="en-US" dirty="0"/>
            <a:t>/</a:t>
          </a:r>
          <a:r>
            <a:rPr lang="en-US" dirty="0" err="1"/>
            <a:t>Bảng</a:t>
          </a:r>
          <a:r>
            <a:rPr lang="en-US"/>
            <a:t> </a:t>
          </a:r>
          <a:r>
            <a:rPr lang="en-US" err="1"/>
            <a:t>hỏi</a:t>
          </a:r>
          <a:endParaRPr lang="en-US" dirty="0"/>
        </a:p>
      </dgm:t>
    </dgm:pt>
    <dgm:pt modelId="{CE51B405-F737-4707-B832-FCB5117FC06F}" type="parTrans" cxnId="{C4632ABD-28E9-4348-B647-EC2AB184481D}">
      <dgm:prSet/>
      <dgm:spPr/>
      <dgm:t>
        <a:bodyPr/>
        <a:lstStyle/>
        <a:p>
          <a:endParaRPr lang="en-US"/>
        </a:p>
      </dgm:t>
    </dgm:pt>
    <dgm:pt modelId="{949CA574-0313-4EF3-B572-9F34DF662CD7}" type="sibTrans" cxnId="{C4632ABD-28E9-4348-B647-EC2AB184481D}">
      <dgm:prSet/>
      <dgm:spPr/>
      <dgm:t>
        <a:bodyPr/>
        <a:lstStyle/>
        <a:p>
          <a:endParaRPr lang="en-US"/>
        </a:p>
      </dgm:t>
    </dgm:pt>
    <dgm:pt modelId="{C34F8D78-48C1-4968-ACB8-16191848BC89}">
      <dgm:prSet/>
      <dgm:spPr/>
      <dgm:t>
        <a:bodyPr/>
        <a:lstStyle/>
        <a:p>
          <a:pPr>
            <a:lnSpc>
              <a:spcPct val="100000"/>
            </a:lnSpc>
          </a:pPr>
          <a:r>
            <a:rPr lang="en-US" err="1"/>
            <a:t>Đo</a:t>
          </a:r>
          <a:r>
            <a:rPr lang="en-US"/>
            <a:t> </a:t>
          </a:r>
          <a:r>
            <a:rPr lang="en-US" err="1"/>
            <a:t>đạc</a:t>
          </a:r>
          <a:r>
            <a:rPr lang="en-US"/>
            <a:t> </a:t>
          </a:r>
          <a:r>
            <a:rPr lang="en-US" err="1"/>
            <a:t>ngoài</a:t>
          </a:r>
          <a:r>
            <a:rPr lang="en-US"/>
            <a:t> </a:t>
          </a:r>
          <a:r>
            <a:rPr lang="en-US" err="1"/>
            <a:t>thực</a:t>
          </a:r>
          <a:r>
            <a:rPr lang="en-US"/>
            <a:t> </a:t>
          </a:r>
          <a:r>
            <a:rPr lang="en-US" err="1"/>
            <a:t>địa</a:t>
          </a:r>
          <a:endParaRPr lang="en-US"/>
        </a:p>
      </dgm:t>
    </dgm:pt>
    <dgm:pt modelId="{432749D6-EDCF-4C1F-9AF8-533BB6631EAE}" type="parTrans" cxnId="{15ECBCE7-FE85-4274-816A-F57582B677E8}">
      <dgm:prSet/>
      <dgm:spPr/>
      <dgm:t>
        <a:bodyPr/>
        <a:lstStyle/>
        <a:p>
          <a:endParaRPr lang="en-US"/>
        </a:p>
      </dgm:t>
    </dgm:pt>
    <dgm:pt modelId="{BB4C6F63-810E-4131-9E17-9D316432EFDF}" type="sibTrans" cxnId="{15ECBCE7-FE85-4274-816A-F57582B677E8}">
      <dgm:prSet/>
      <dgm:spPr/>
      <dgm:t>
        <a:bodyPr/>
        <a:lstStyle/>
        <a:p>
          <a:endParaRPr lang="en-US"/>
        </a:p>
      </dgm:t>
    </dgm:pt>
    <dgm:pt modelId="{1E3FA896-0C2B-46C6-AE9D-15A8E1A66E80}">
      <dgm:prSet/>
      <dgm:spPr/>
      <dgm:t>
        <a:bodyPr/>
        <a:lstStyle/>
        <a:p>
          <a:pPr>
            <a:lnSpc>
              <a:spcPct val="100000"/>
            </a:lnSpc>
            <a:defRPr b="1"/>
          </a:pPr>
          <a:r>
            <a:rPr lang="en-US" err="1"/>
            <a:t>Thứ</a:t>
          </a:r>
          <a:r>
            <a:rPr lang="en-US"/>
            <a:t> </a:t>
          </a:r>
          <a:r>
            <a:rPr lang="en-US" err="1"/>
            <a:t>cấp</a:t>
          </a:r>
          <a:endParaRPr lang="en-US"/>
        </a:p>
      </dgm:t>
    </dgm:pt>
    <dgm:pt modelId="{02AC6E7C-CF28-486F-950F-E61BCC49CCB0}" type="parTrans" cxnId="{E9BE0738-18AC-47F3-8C18-40E203E1B674}">
      <dgm:prSet/>
      <dgm:spPr/>
      <dgm:t>
        <a:bodyPr/>
        <a:lstStyle/>
        <a:p>
          <a:endParaRPr lang="en-US"/>
        </a:p>
      </dgm:t>
    </dgm:pt>
    <dgm:pt modelId="{245F96C3-03D0-4A21-91A4-96F9FEDA9C29}" type="sibTrans" cxnId="{E9BE0738-18AC-47F3-8C18-40E203E1B674}">
      <dgm:prSet/>
      <dgm:spPr/>
      <dgm:t>
        <a:bodyPr/>
        <a:lstStyle/>
        <a:p>
          <a:endParaRPr lang="en-US"/>
        </a:p>
      </dgm:t>
    </dgm:pt>
    <dgm:pt modelId="{368661F3-B784-46F6-84F4-90D00845503C}">
      <dgm:prSet/>
      <dgm:spPr/>
      <dgm:t>
        <a:bodyPr/>
        <a:lstStyle/>
        <a:p>
          <a:pPr>
            <a:lnSpc>
              <a:spcPct val="100000"/>
            </a:lnSpc>
          </a:pPr>
          <a:r>
            <a:rPr lang="en-US" err="1"/>
            <a:t>Cơ</a:t>
          </a:r>
          <a:r>
            <a:rPr lang="en-US"/>
            <a:t> </a:t>
          </a:r>
          <a:r>
            <a:rPr lang="en-US" err="1"/>
            <a:t>sở</a:t>
          </a:r>
          <a:r>
            <a:rPr lang="en-US"/>
            <a:t> </a:t>
          </a:r>
          <a:r>
            <a:rPr lang="en-US" err="1"/>
            <a:t>dữ</a:t>
          </a:r>
          <a:r>
            <a:rPr lang="en-US"/>
            <a:t> </a:t>
          </a:r>
          <a:r>
            <a:rPr lang="en-US" err="1"/>
            <a:t>liệu</a:t>
          </a:r>
          <a:r>
            <a:rPr lang="en-US"/>
            <a:t> </a:t>
          </a:r>
          <a:r>
            <a:rPr lang="en-US" err="1"/>
            <a:t>mở</a:t>
          </a:r>
          <a:endParaRPr lang="en-US"/>
        </a:p>
        <a:p>
          <a:pPr>
            <a:lnSpc>
              <a:spcPct val="100000"/>
            </a:lnSpc>
          </a:pPr>
          <a:r>
            <a:rPr lang="en-US" err="1"/>
            <a:t>Báo</a:t>
          </a:r>
          <a:r>
            <a:rPr lang="en-US"/>
            <a:t> </a:t>
          </a:r>
          <a:r>
            <a:rPr lang="en-US" err="1"/>
            <a:t>cáo</a:t>
          </a:r>
          <a:r>
            <a:rPr lang="en-US"/>
            <a:t> </a:t>
          </a:r>
          <a:r>
            <a:rPr lang="en-US" err="1"/>
            <a:t>kỹ</a:t>
          </a:r>
          <a:r>
            <a:rPr lang="en-US"/>
            <a:t> </a:t>
          </a:r>
          <a:r>
            <a:rPr lang="en-US" err="1"/>
            <a:t>thuật</a:t>
          </a:r>
          <a:r>
            <a:rPr lang="en-US"/>
            <a:t> </a:t>
          </a:r>
          <a:r>
            <a:rPr lang="en-US" err="1"/>
            <a:t>của</a:t>
          </a:r>
          <a:r>
            <a:rPr lang="en-US"/>
            <a:t> </a:t>
          </a:r>
          <a:r>
            <a:rPr lang="en-US" err="1"/>
            <a:t>chính</a:t>
          </a:r>
          <a:r>
            <a:rPr lang="en-US"/>
            <a:t> </a:t>
          </a:r>
          <a:r>
            <a:rPr lang="en-US" err="1"/>
            <a:t>phủ</a:t>
          </a:r>
          <a:endParaRPr lang="en-US"/>
        </a:p>
        <a:p>
          <a:pPr>
            <a:lnSpc>
              <a:spcPct val="100000"/>
            </a:lnSpc>
          </a:pPr>
          <a:r>
            <a:rPr lang="en-US" err="1"/>
            <a:t>Báo</a:t>
          </a:r>
          <a:r>
            <a:rPr lang="en-US"/>
            <a:t> </a:t>
          </a:r>
          <a:r>
            <a:rPr lang="en-US" err="1"/>
            <a:t>cáo</a:t>
          </a:r>
          <a:r>
            <a:rPr lang="en-US"/>
            <a:t> </a:t>
          </a:r>
          <a:r>
            <a:rPr lang="en-US" err="1"/>
            <a:t>nội</a:t>
          </a:r>
          <a:r>
            <a:rPr lang="en-US"/>
            <a:t> </a:t>
          </a:r>
          <a:r>
            <a:rPr lang="en-US" err="1"/>
            <a:t>bộ</a:t>
          </a:r>
          <a:endParaRPr lang="en-US"/>
        </a:p>
      </dgm:t>
    </dgm:pt>
    <dgm:pt modelId="{7BD90836-2CCF-4BEB-8899-AD0668F44B18}" type="parTrans" cxnId="{C5FDF136-D9E3-4E75-B6F9-A88F15C69005}">
      <dgm:prSet/>
      <dgm:spPr/>
      <dgm:t>
        <a:bodyPr/>
        <a:lstStyle/>
        <a:p>
          <a:endParaRPr lang="en-US"/>
        </a:p>
      </dgm:t>
    </dgm:pt>
    <dgm:pt modelId="{0D75FD66-BEF5-4362-852C-4463ECD28369}" type="sibTrans" cxnId="{C5FDF136-D9E3-4E75-B6F9-A88F15C69005}">
      <dgm:prSet/>
      <dgm:spPr/>
      <dgm:t>
        <a:bodyPr/>
        <a:lstStyle/>
        <a:p>
          <a:endParaRPr lang="en-US"/>
        </a:p>
      </dgm:t>
    </dgm:pt>
    <dgm:pt modelId="{F208222A-703B-4CFB-955B-7FBAA985B29F}" type="pres">
      <dgm:prSet presAssocID="{73EF967A-3E87-4C7E-804B-B007A8054E96}" presName="root" presStyleCnt="0">
        <dgm:presLayoutVars>
          <dgm:dir/>
          <dgm:resizeHandles val="exact"/>
        </dgm:presLayoutVars>
      </dgm:prSet>
      <dgm:spPr/>
    </dgm:pt>
    <dgm:pt modelId="{B37CBCFD-395A-4451-B5A4-9CE1DC05BCEC}" type="pres">
      <dgm:prSet presAssocID="{6CBD50C3-CDC0-4006-828F-492AC5EE7306}" presName="compNode" presStyleCnt="0"/>
      <dgm:spPr/>
    </dgm:pt>
    <dgm:pt modelId="{ADB74CC9-42E8-49F8-A12A-9ABE4ED8335A}" type="pres">
      <dgm:prSet presAssocID="{6CBD50C3-CDC0-4006-828F-492AC5EE730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 List"/>
        </a:ext>
      </dgm:extLst>
    </dgm:pt>
    <dgm:pt modelId="{F25A8454-49B4-46E4-9549-FAD7FADAA9C0}" type="pres">
      <dgm:prSet presAssocID="{6CBD50C3-CDC0-4006-828F-492AC5EE7306}" presName="iconSpace" presStyleCnt="0"/>
      <dgm:spPr/>
    </dgm:pt>
    <dgm:pt modelId="{2D406D79-4B8E-4531-8487-8D7D85456866}" type="pres">
      <dgm:prSet presAssocID="{6CBD50C3-CDC0-4006-828F-492AC5EE7306}" presName="parTx" presStyleLbl="revTx" presStyleIdx="0" presStyleCnt="4">
        <dgm:presLayoutVars>
          <dgm:chMax val="0"/>
          <dgm:chPref val="0"/>
        </dgm:presLayoutVars>
      </dgm:prSet>
      <dgm:spPr/>
    </dgm:pt>
    <dgm:pt modelId="{8E77E893-74FF-4573-9F4A-B7B9B88FA7AC}" type="pres">
      <dgm:prSet presAssocID="{6CBD50C3-CDC0-4006-828F-492AC5EE7306}" presName="txSpace" presStyleCnt="0"/>
      <dgm:spPr/>
    </dgm:pt>
    <dgm:pt modelId="{3DA2D575-8F79-4C93-BDA1-7566465D7063}" type="pres">
      <dgm:prSet presAssocID="{6CBD50C3-CDC0-4006-828F-492AC5EE7306}" presName="desTx" presStyleLbl="revTx" presStyleIdx="1" presStyleCnt="4">
        <dgm:presLayoutVars/>
      </dgm:prSet>
      <dgm:spPr/>
    </dgm:pt>
    <dgm:pt modelId="{EDBEEDCB-56FF-40FA-948C-414F4A321844}" type="pres">
      <dgm:prSet presAssocID="{6A50725F-376E-4B66-8703-26F2ED122D4B}" presName="sibTrans" presStyleCnt="0"/>
      <dgm:spPr/>
    </dgm:pt>
    <dgm:pt modelId="{D6118C3C-5E45-4BD0-B87B-4CBADA8D7CA6}" type="pres">
      <dgm:prSet presAssocID="{1E3FA896-0C2B-46C6-AE9D-15A8E1A66E80}" presName="compNode" presStyleCnt="0"/>
      <dgm:spPr/>
    </dgm:pt>
    <dgm:pt modelId="{7F82B65B-93AF-4EBF-A7D6-6FCBE54B2D57}" type="pres">
      <dgm:prSet presAssocID="{1E3FA896-0C2B-46C6-AE9D-15A8E1A66E8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eting"/>
        </a:ext>
      </dgm:extLst>
    </dgm:pt>
    <dgm:pt modelId="{B5271FDE-10D6-4192-8058-98DEA6E37A26}" type="pres">
      <dgm:prSet presAssocID="{1E3FA896-0C2B-46C6-AE9D-15A8E1A66E80}" presName="iconSpace" presStyleCnt="0"/>
      <dgm:spPr/>
    </dgm:pt>
    <dgm:pt modelId="{8DE58F62-21E3-4CA6-A92B-B245EB9BA8EB}" type="pres">
      <dgm:prSet presAssocID="{1E3FA896-0C2B-46C6-AE9D-15A8E1A66E80}" presName="parTx" presStyleLbl="revTx" presStyleIdx="2" presStyleCnt="4">
        <dgm:presLayoutVars>
          <dgm:chMax val="0"/>
          <dgm:chPref val="0"/>
        </dgm:presLayoutVars>
      </dgm:prSet>
      <dgm:spPr/>
    </dgm:pt>
    <dgm:pt modelId="{A64B28F9-D044-4D2C-B7FE-0149CD19C595}" type="pres">
      <dgm:prSet presAssocID="{1E3FA896-0C2B-46C6-AE9D-15A8E1A66E80}" presName="txSpace" presStyleCnt="0"/>
      <dgm:spPr/>
    </dgm:pt>
    <dgm:pt modelId="{31B34410-8DFA-474B-924B-48DA053414EE}" type="pres">
      <dgm:prSet presAssocID="{1E3FA896-0C2B-46C6-AE9D-15A8E1A66E80}" presName="desTx" presStyleLbl="revTx" presStyleIdx="3" presStyleCnt="4">
        <dgm:presLayoutVars/>
      </dgm:prSet>
      <dgm:spPr/>
    </dgm:pt>
  </dgm:ptLst>
  <dgm:cxnLst>
    <dgm:cxn modelId="{C5FDF136-D9E3-4E75-B6F9-A88F15C69005}" srcId="{1E3FA896-0C2B-46C6-AE9D-15A8E1A66E80}" destId="{368661F3-B784-46F6-84F4-90D00845503C}" srcOrd="0" destOrd="0" parTransId="{7BD90836-2CCF-4BEB-8899-AD0668F44B18}" sibTransId="{0D75FD66-BEF5-4362-852C-4463ECD28369}"/>
    <dgm:cxn modelId="{E9BE0738-18AC-47F3-8C18-40E203E1B674}" srcId="{73EF967A-3E87-4C7E-804B-B007A8054E96}" destId="{1E3FA896-0C2B-46C6-AE9D-15A8E1A66E80}" srcOrd="1" destOrd="0" parTransId="{02AC6E7C-CF28-486F-950F-E61BCC49CCB0}" sibTransId="{245F96C3-03D0-4A21-91A4-96F9FEDA9C29}"/>
    <dgm:cxn modelId="{72AF7A4F-CC12-4DC2-93C2-7366A043816C}" type="presOf" srcId="{368661F3-B784-46F6-84F4-90D00845503C}" destId="{31B34410-8DFA-474B-924B-48DA053414EE}" srcOrd="0" destOrd="0" presId="urn:microsoft.com/office/officeart/2018/2/layout/IconLabelDescriptionList"/>
    <dgm:cxn modelId="{31EEC471-DD1C-4F80-8742-E98075791891}" type="presOf" srcId="{73EF967A-3E87-4C7E-804B-B007A8054E96}" destId="{F208222A-703B-4CFB-955B-7FBAA985B29F}" srcOrd="0" destOrd="0" presId="urn:microsoft.com/office/officeart/2018/2/layout/IconLabelDescriptionList"/>
    <dgm:cxn modelId="{45B07955-0086-48AA-9729-F7FEB8E408A4}" type="presOf" srcId="{6CBD50C3-CDC0-4006-828F-492AC5EE7306}" destId="{2D406D79-4B8E-4531-8487-8D7D85456866}" srcOrd="0" destOrd="0" presId="urn:microsoft.com/office/officeart/2018/2/layout/IconLabelDescriptionList"/>
    <dgm:cxn modelId="{60F13D5A-17AC-4D58-8E7D-059C0A5B4A64}" type="presOf" srcId="{80246934-AC68-48AC-824D-9E5D6F75F709}" destId="{3DA2D575-8F79-4C93-BDA1-7566465D7063}" srcOrd="0" destOrd="1" presId="urn:microsoft.com/office/officeart/2018/2/layout/IconLabelDescriptionList"/>
    <dgm:cxn modelId="{E30BDE7C-10D5-428A-9137-08818436C821}" srcId="{73EF967A-3E87-4C7E-804B-B007A8054E96}" destId="{6CBD50C3-CDC0-4006-828F-492AC5EE7306}" srcOrd="0" destOrd="0" parTransId="{51198BE2-1E75-4CEA-9A56-48C650A8E58B}" sibTransId="{6A50725F-376E-4B66-8703-26F2ED122D4B}"/>
    <dgm:cxn modelId="{43667E93-DCA2-4744-BD30-04DC1E210DC9}" srcId="{6CBD50C3-CDC0-4006-828F-492AC5EE7306}" destId="{FA24FABE-6CFE-40AE-A95B-35AA0ED6C0CB}" srcOrd="0" destOrd="0" parTransId="{159E1558-865E-4D68-B3CD-6430A3CAAE51}" sibTransId="{ADEA4588-13E4-4EDE-8741-4A3EC614C2ED}"/>
    <dgm:cxn modelId="{193ADA93-B742-453C-87D6-59425270D854}" type="presOf" srcId="{C34F8D78-48C1-4968-ACB8-16191848BC89}" destId="{3DA2D575-8F79-4C93-BDA1-7566465D7063}" srcOrd="0" destOrd="2" presId="urn:microsoft.com/office/officeart/2018/2/layout/IconLabelDescriptionList"/>
    <dgm:cxn modelId="{72459D9A-FB9E-46B6-A9B3-C53EB70DFABD}" type="presOf" srcId="{FA24FABE-6CFE-40AE-A95B-35AA0ED6C0CB}" destId="{3DA2D575-8F79-4C93-BDA1-7566465D7063}" srcOrd="0" destOrd="0" presId="urn:microsoft.com/office/officeart/2018/2/layout/IconLabelDescriptionList"/>
    <dgm:cxn modelId="{C4632ABD-28E9-4348-B647-EC2AB184481D}" srcId="{6CBD50C3-CDC0-4006-828F-492AC5EE7306}" destId="{80246934-AC68-48AC-824D-9E5D6F75F709}" srcOrd="1" destOrd="0" parTransId="{CE51B405-F737-4707-B832-FCB5117FC06F}" sibTransId="{949CA574-0313-4EF3-B572-9F34DF662CD7}"/>
    <dgm:cxn modelId="{EB88A9E0-2FF8-4689-B91D-6B86079AEF73}" type="presOf" srcId="{1E3FA896-0C2B-46C6-AE9D-15A8E1A66E80}" destId="{8DE58F62-21E3-4CA6-A92B-B245EB9BA8EB}" srcOrd="0" destOrd="0" presId="urn:microsoft.com/office/officeart/2018/2/layout/IconLabelDescriptionList"/>
    <dgm:cxn modelId="{15ECBCE7-FE85-4274-816A-F57582B677E8}" srcId="{6CBD50C3-CDC0-4006-828F-492AC5EE7306}" destId="{C34F8D78-48C1-4968-ACB8-16191848BC89}" srcOrd="2" destOrd="0" parTransId="{432749D6-EDCF-4C1F-9AF8-533BB6631EAE}" sibTransId="{BB4C6F63-810E-4131-9E17-9D316432EFDF}"/>
    <dgm:cxn modelId="{6F090A22-2465-4EC0-88FE-4474ACC33510}" type="presParOf" srcId="{F208222A-703B-4CFB-955B-7FBAA985B29F}" destId="{B37CBCFD-395A-4451-B5A4-9CE1DC05BCEC}" srcOrd="0" destOrd="0" presId="urn:microsoft.com/office/officeart/2018/2/layout/IconLabelDescriptionList"/>
    <dgm:cxn modelId="{EF607D94-D3F0-43F8-8181-90C22B093B11}" type="presParOf" srcId="{B37CBCFD-395A-4451-B5A4-9CE1DC05BCEC}" destId="{ADB74CC9-42E8-49F8-A12A-9ABE4ED8335A}" srcOrd="0" destOrd="0" presId="urn:microsoft.com/office/officeart/2018/2/layout/IconLabelDescriptionList"/>
    <dgm:cxn modelId="{3614318C-1252-4E36-AEC0-DA1B4AFAC6DB}" type="presParOf" srcId="{B37CBCFD-395A-4451-B5A4-9CE1DC05BCEC}" destId="{F25A8454-49B4-46E4-9549-FAD7FADAA9C0}" srcOrd="1" destOrd="0" presId="urn:microsoft.com/office/officeart/2018/2/layout/IconLabelDescriptionList"/>
    <dgm:cxn modelId="{282092F4-692F-49B8-99B0-7A47665F1E7C}" type="presParOf" srcId="{B37CBCFD-395A-4451-B5A4-9CE1DC05BCEC}" destId="{2D406D79-4B8E-4531-8487-8D7D85456866}" srcOrd="2" destOrd="0" presId="urn:microsoft.com/office/officeart/2018/2/layout/IconLabelDescriptionList"/>
    <dgm:cxn modelId="{2B2C9191-35F7-4187-BFB8-2C9F8DC1D6DF}" type="presParOf" srcId="{B37CBCFD-395A-4451-B5A4-9CE1DC05BCEC}" destId="{8E77E893-74FF-4573-9F4A-B7B9B88FA7AC}" srcOrd="3" destOrd="0" presId="urn:microsoft.com/office/officeart/2018/2/layout/IconLabelDescriptionList"/>
    <dgm:cxn modelId="{AAC984DB-C272-4AFB-9E0A-B16C60659FDB}" type="presParOf" srcId="{B37CBCFD-395A-4451-B5A4-9CE1DC05BCEC}" destId="{3DA2D575-8F79-4C93-BDA1-7566465D7063}" srcOrd="4" destOrd="0" presId="urn:microsoft.com/office/officeart/2018/2/layout/IconLabelDescriptionList"/>
    <dgm:cxn modelId="{C5D038D7-7F18-480C-AE89-FDA75610BC3B}" type="presParOf" srcId="{F208222A-703B-4CFB-955B-7FBAA985B29F}" destId="{EDBEEDCB-56FF-40FA-948C-414F4A321844}" srcOrd="1" destOrd="0" presId="urn:microsoft.com/office/officeart/2018/2/layout/IconLabelDescriptionList"/>
    <dgm:cxn modelId="{DAC4F16C-36B7-4C4C-A9B2-D134DBBE5885}" type="presParOf" srcId="{F208222A-703B-4CFB-955B-7FBAA985B29F}" destId="{D6118C3C-5E45-4BD0-B87B-4CBADA8D7CA6}" srcOrd="2" destOrd="0" presId="urn:microsoft.com/office/officeart/2018/2/layout/IconLabelDescriptionList"/>
    <dgm:cxn modelId="{29FF2E7B-4FFE-4E1E-A909-99AD0AE2BF94}" type="presParOf" srcId="{D6118C3C-5E45-4BD0-B87B-4CBADA8D7CA6}" destId="{7F82B65B-93AF-4EBF-A7D6-6FCBE54B2D57}" srcOrd="0" destOrd="0" presId="urn:microsoft.com/office/officeart/2018/2/layout/IconLabelDescriptionList"/>
    <dgm:cxn modelId="{97836CCB-B6B8-429C-A27A-8801711B7D33}" type="presParOf" srcId="{D6118C3C-5E45-4BD0-B87B-4CBADA8D7CA6}" destId="{B5271FDE-10D6-4192-8058-98DEA6E37A26}" srcOrd="1" destOrd="0" presId="urn:microsoft.com/office/officeart/2018/2/layout/IconLabelDescriptionList"/>
    <dgm:cxn modelId="{F11DBC4C-048A-4606-A17C-4C671B67ECB6}" type="presParOf" srcId="{D6118C3C-5E45-4BD0-B87B-4CBADA8D7CA6}" destId="{8DE58F62-21E3-4CA6-A92B-B245EB9BA8EB}" srcOrd="2" destOrd="0" presId="urn:microsoft.com/office/officeart/2018/2/layout/IconLabelDescriptionList"/>
    <dgm:cxn modelId="{6A743625-9CF0-41CA-BA1B-6C60A5D57B25}" type="presParOf" srcId="{D6118C3C-5E45-4BD0-B87B-4CBADA8D7CA6}" destId="{A64B28F9-D044-4D2C-B7FE-0149CD19C595}" srcOrd="3" destOrd="0" presId="urn:microsoft.com/office/officeart/2018/2/layout/IconLabelDescriptionList"/>
    <dgm:cxn modelId="{0496B5BE-AA4B-4132-B1AB-1D55B1C1CD21}" type="presParOf" srcId="{D6118C3C-5E45-4BD0-B87B-4CBADA8D7CA6}" destId="{31B34410-8DFA-474B-924B-48DA053414E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B74CC9-42E8-49F8-A12A-9ABE4ED8335A}">
      <dsp:nvSpPr>
        <dsp:cNvPr id="0" name=""/>
        <dsp:cNvSpPr/>
      </dsp:nvSpPr>
      <dsp:spPr>
        <a:xfrm>
          <a:off x="2604" y="631095"/>
          <a:ext cx="1054265" cy="10542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406D79-4B8E-4531-8487-8D7D85456866}">
      <dsp:nvSpPr>
        <dsp:cNvPr id="0" name=""/>
        <dsp:cNvSpPr/>
      </dsp:nvSpPr>
      <dsp:spPr>
        <a:xfrm>
          <a:off x="2604" y="1799910"/>
          <a:ext cx="3012187" cy="451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100000"/>
            </a:lnSpc>
            <a:spcBef>
              <a:spcPct val="0"/>
            </a:spcBef>
            <a:spcAft>
              <a:spcPct val="35000"/>
            </a:spcAft>
            <a:buNone/>
            <a:defRPr b="1"/>
          </a:pPr>
          <a:r>
            <a:rPr lang="en-US" sz="2900" kern="1200" err="1"/>
            <a:t>Sơ</a:t>
          </a:r>
          <a:r>
            <a:rPr lang="en-US" sz="2900" kern="1200"/>
            <a:t> </a:t>
          </a:r>
          <a:r>
            <a:rPr lang="en-US" sz="2900" kern="1200" err="1"/>
            <a:t>cấp</a:t>
          </a:r>
          <a:endParaRPr lang="en-US" sz="2900" kern="1200"/>
        </a:p>
      </dsp:txBody>
      <dsp:txXfrm>
        <a:off x="2604" y="1799910"/>
        <a:ext cx="3012187" cy="451828"/>
      </dsp:txXfrm>
    </dsp:sp>
    <dsp:sp modelId="{3DA2D575-8F79-4C93-BDA1-7566465D7063}">
      <dsp:nvSpPr>
        <dsp:cNvPr id="0" name=""/>
        <dsp:cNvSpPr/>
      </dsp:nvSpPr>
      <dsp:spPr>
        <a:xfrm>
          <a:off x="2604" y="2305017"/>
          <a:ext cx="3012187" cy="990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err="1"/>
            <a:t>Thực</a:t>
          </a:r>
          <a:r>
            <a:rPr lang="en-US" sz="1700" kern="1200"/>
            <a:t> </a:t>
          </a:r>
          <a:r>
            <a:rPr lang="en-US" sz="1700" kern="1200" err="1"/>
            <a:t>nghiệm</a:t>
          </a:r>
          <a:endParaRPr lang="en-US" sz="1700" kern="1200"/>
        </a:p>
        <a:p>
          <a:pPr marL="0" lvl="0" indent="0" algn="l" defTabSz="755650">
            <a:lnSpc>
              <a:spcPct val="100000"/>
            </a:lnSpc>
            <a:spcBef>
              <a:spcPct val="0"/>
            </a:spcBef>
            <a:spcAft>
              <a:spcPct val="35000"/>
            </a:spcAft>
            <a:buNone/>
          </a:pPr>
          <a:r>
            <a:rPr lang="en-US" sz="1700" kern="1200" dirty="0" err="1"/>
            <a:t>Khảo</a:t>
          </a:r>
          <a:r>
            <a:rPr lang="en-US" sz="1700" kern="1200" dirty="0"/>
            <a:t> </a:t>
          </a:r>
          <a:r>
            <a:rPr lang="en-US" sz="1700" kern="1200" dirty="0" err="1"/>
            <a:t>sát</a:t>
          </a:r>
          <a:r>
            <a:rPr lang="en-US" sz="1700" kern="1200" dirty="0"/>
            <a:t>/</a:t>
          </a:r>
          <a:r>
            <a:rPr lang="en-US" sz="1700" kern="1200" dirty="0" err="1"/>
            <a:t>Bảng</a:t>
          </a:r>
          <a:r>
            <a:rPr lang="en-US" sz="1700" kern="1200"/>
            <a:t> </a:t>
          </a:r>
          <a:r>
            <a:rPr lang="en-US" sz="1700" kern="1200" err="1"/>
            <a:t>hỏi</a:t>
          </a:r>
          <a:endParaRPr lang="en-US" sz="1700" kern="1200" dirty="0"/>
        </a:p>
        <a:p>
          <a:pPr marL="0" lvl="0" indent="0" algn="l" defTabSz="755650">
            <a:lnSpc>
              <a:spcPct val="100000"/>
            </a:lnSpc>
            <a:spcBef>
              <a:spcPct val="0"/>
            </a:spcBef>
            <a:spcAft>
              <a:spcPct val="35000"/>
            </a:spcAft>
            <a:buNone/>
          </a:pPr>
          <a:r>
            <a:rPr lang="en-US" sz="1700" kern="1200" err="1"/>
            <a:t>Đo</a:t>
          </a:r>
          <a:r>
            <a:rPr lang="en-US" sz="1700" kern="1200"/>
            <a:t> </a:t>
          </a:r>
          <a:r>
            <a:rPr lang="en-US" sz="1700" kern="1200" err="1"/>
            <a:t>đạc</a:t>
          </a:r>
          <a:r>
            <a:rPr lang="en-US" sz="1700" kern="1200"/>
            <a:t> </a:t>
          </a:r>
          <a:r>
            <a:rPr lang="en-US" sz="1700" kern="1200" err="1"/>
            <a:t>ngoài</a:t>
          </a:r>
          <a:r>
            <a:rPr lang="en-US" sz="1700" kern="1200"/>
            <a:t> </a:t>
          </a:r>
          <a:r>
            <a:rPr lang="en-US" sz="1700" kern="1200" err="1"/>
            <a:t>thực</a:t>
          </a:r>
          <a:r>
            <a:rPr lang="en-US" sz="1700" kern="1200"/>
            <a:t> </a:t>
          </a:r>
          <a:r>
            <a:rPr lang="en-US" sz="1700" kern="1200" err="1"/>
            <a:t>địa</a:t>
          </a:r>
          <a:endParaRPr lang="en-US" sz="1700" kern="1200"/>
        </a:p>
      </dsp:txBody>
      <dsp:txXfrm>
        <a:off x="2604" y="2305017"/>
        <a:ext cx="3012187" cy="990019"/>
      </dsp:txXfrm>
    </dsp:sp>
    <dsp:sp modelId="{7F82B65B-93AF-4EBF-A7D6-6FCBE54B2D57}">
      <dsp:nvSpPr>
        <dsp:cNvPr id="0" name=""/>
        <dsp:cNvSpPr/>
      </dsp:nvSpPr>
      <dsp:spPr>
        <a:xfrm>
          <a:off x="3541924" y="631095"/>
          <a:ext cx="1054265" cy="10542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E58F62-21E3-4CA6-A92B-B245EB9BA8EB}">
      <dsp:nvSpPr>
        <dsp:cNvPr id="0" name=""/>
        <dsp:cNvSpPr/>
      </dsp:nvSpPr>
      <dsp:spPr>
        <a:xfrm>
          <a:off x="3541924" y="1799910"/>
          <a:ext cx="3012187" cy="451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89050">
            <a:lnSpc>
              <a:spcPct val="100000"/>
            </a:lnSpc>
            <a:spcBef>
              <a:spcPct val="0"/>
            </a:spcBef>
            <a:spcAft>
              <a:spcPct val="35000"/>
            </a:spcAft>
            <a:buNone/>
            <a:defRPr b="1"/>
          </a:pPr>
          <a:r>
            <a:rPr lang="en-US" sz="2900" kern="1200" err="1"/>
            <a:t>Thứ</a:t>
          </a:r>
          <a:r>
            <a:rPr lang="en-US" sz="2900" kern="1200"/>
            <a:t> </a:t>
          </a:r>
          <a:r>
            <a:rPr lang="en-US" sz="2900" kern="1200" err="1"/>
            <a:t>cấp</a:t>
          </a:r>
          <a:endParaRPr lang="en-US" sz="2900" kern="1200"/>
        </a:p>
      </dsp:txBody>
      <dsp:txXfrm>
        <a:off x="3541924" y="1799910"/>
        <a:ext cx="3012187" cy="451828"/>
      </dsp:txXfrm>
    </dsp:sp>
    <dsp:sp modelId="{31B34410-8DFA-474B-924B-48DA053414EE}">
      <dsp:nvSpPr>
        <dsp:cNvPr id="0" name=""/>
        <dsp:cNvSpPr/>
      </dsp:nvSpPr>
      <dsp:spPr>
        <a:xfrm>
          <a:off x="3541924" y="2305017"/>
          <a:ext cx="3012187" cy="990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err="1"/>
            <a:t>Cơ</a:t>
          </a:r>
          <a:r>
            <a:rPr lang="en-US" sz="1700" kern="1200"/>
            <a:t> </a:t>
          </a:r>
          <a:r>
            <a:rPr lang="en-US" sz="1700" kern="1200" err="1"/>
            <a:t>sở</a:t>
          </a:r>
          <a:r>
            <a:rPr lang="en-US" sz="1700" kern="1200"/>
            <a:t> </a:t>
          </a:r>
          <a:r>
            <a:rPr lang="en-US" sz="1700" kern="1200" err="1"/>
            <a:t>dữ</a:t>
          </a:r>
          <a:r>
            <a:rPr lang="en-US" sz="1700" kern="1200"/>
            <a:t> </a:t>
          </a:r>
          <a:r>
            <a:rPr lang="en-US" sz="1700" kern="1200" err="1"/>
            <a:t>liệu</a:t>
          </a:r>
          <a:r>
            <a:rPr lang="en-US" sz="1700" kern="1200"/>
            <a:t> </a:t>
          </a:r>
          <a:r>
            <a:rPr lang="en-US" sz="1700" kern="1200" err="1"/>
            <a:t>mở</a:t>
          </a:r>
          <a:endParaRPr lang="en-US" sz="1700" kern="1200"/>
        </a:p>
        <a:p>
          <a:pPr marL="0" lvl="0" indent="0" algn="l" defTabSz="755650">
            <a:lnSpc>
              <a:spcPct val="100000"/>
            </a:lnSpc>
            <a:spcBef>
              <a:spcPct val="0"/>
            </a:spcBef>
            <a:spcAft>
              <a:spcPct val="35000"/>
            </a:spcAft>
            <a:buNone/>
          </a:pPr>
          <a:r>
            <a:rPr lang="en-US" sz="1700" kern="1200" err="1"/>
            <a:t>Báo</a:t>
          </a:r>
          <a:r>
            <a:rPr lang="en-US" sz="1700" kern="1200"/>
            <a:t> </a:t>
          </a:r>
          <a:r>
            <a:rPr lang="en-US" sz="1700" kern="1200" err="1"/>
            <a:t>cáo</a:t>
          </a:r>
          <a:r>
            <a:rPr lang="en-US" sz="1700" kern="1200"/>
            <a:t> </a:t>
          </a:r>
          <a:r>
            <a:rPr lang="en-US" sz="1700" kern="1200" err="1"/>
            <a:t>kỹ</a:t>
          </a:r>
          <a:r>
            <a:rPr lang="en-US" sz="1700" kern="1200"/>
            <a:t> </a:t>
          </a:r>
          <a:r>
            <a:rPr lang="en-US" sz="1700" kern="1200" err="1"/>
            <a:t>thuật</a:t>
          </a:r>
          <a:r>
            <a:rPr lang="en-US" sz="1700" kern="1200"/>
            <a:t> </a:t>
          </a:r>
          <a:r>
            <a:rPr lang="en-US" sz="1700" kern="1200" err="1"/>
            <a:t>của</a:t>
          </a:r>
          <a:r>
            <a:rPr lang="en-US" sz="1700" kern="1200"/>
            <a:t> </a:t>
          </a:r>
          <a:r>
            <a:rPr lang="en-US" sz="1700" kern="1200" err="1"/>
            <a:t>chính</a:t>
          </a:r>
          <a:r>
            <a:rPr lang="en-US" sz="1700" kern="1200"/>
            <a:t> </a:t>
          </a:r>
          <a:r>
            <a:rPr lang="en-US" sz="1700" kern="1200" err="1"/>
            <a:t>phủ</a:t>
          </a:r>
          <a:endParaRPr lang="en-US" sz="1700" kern="1200"/>
        </a:p>
        <a:p>
          <a:pPr marL="0" lvl="0" indent="0" algn="l" defTabSz="755650">
            <a:lnSpc>
              <a:spcPct val="100000"/>
            </a:lnSpc>
            <a:spcBef>
              <a:spcPct val="0"/>
            </a:spcBef>
            <a:spcAft>
              <a:spcPct val="35000"/>
            </a:spcAft>
            <a:buNone/>
          </a:pPr>
          <a:r>
            <a:rPr lang="en-US" sz="1700" kern="1200" err="1"/>
            <a:t>Báo</a:t>
          </a:r>
          <a:r>
            <a:rPr lang="en-US" sz="1700" kern="1200"/>
            <a:t> </a:t>
          </a:r>
          <a:r>
            <a:rPr lang="en-US" sz="1700" kern="1200" err="1"/>
            <a:t>cáo</a:t>
          </a:r>
          <a:r>
            <a:rPr lang="en-US" sz="1700" kern="1200"/>
            <a:t> </a:t>
          </a:r>
          <a:r>
            <a:rPr lang="en-US" sz="1700" kern="1200" err="1"/>
            <a:t>nội</a:t>
          </a:r>
          <a:r>
            <a:rPr lang="en-US" sz="1700" kern="1200"/>
            <a:t> </a:t>
          </a:r>
          <a:r>
            <a:rPr lang="en-US" sz="1700" kern="1200" err="1"/>
            <a:t>bộ</a:t>
          </a:r>
          <a:endParaRPr lang="en-US" sz="1700" kern="1200"/>
        </a:p>
      </dsp:txBody>
      <dsp:txXfrm>
        <a:off x="3541924" y="2305017"/>
        <a:ext cx="3012187" cy="99001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03:43:36.3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289 92,'50'-3,"93"-16,22-2,419 17,-300 7,374-3,-656 0,83-3,-78 2,0 0,-1 0,1 0,0-1,0 0,-1 0,0 0,1-1,9-6,-16 9,0 0,0 0,0-1,0 1,0 0,1 0,-1-1,0 1,0 0,0 0,0-1,0 1,0 0,0 0,0-1,0 1,0 0,0 0,-1-1,1 1,0 0,0 0,0 0,0-1,0 1,0 0,0 0,-1-1,1 1,0 0,0 0,0 0,0 0,-1-1,1 1,0 0,0 0,-1 0,1 0,0 0,0 0,0 0,-1-1,1 1,0 0,0 0,-1 0,1 0,0 0,-1 0,1 0,0 0,0 0,-1 1,-17-6,-69-2,-165 6,112 5,-1574-4,1705 0,-57 3,64-3,0 0,0 1,0-1,1 0,-1 0,0 1,1-1,-1 1,0-1,1 1,-1 0,0 0,1-1,-1 1,1 0,0 1,-1-1,1 0,0 0,-1 0,1 1,0-1,0 1,0-1,0 1,1-1,-1 1,0 0,0 2,1-1,1 0,0-1,0 1,0-1,1 0,-1 1,1-1,-1 0,1 0,0 0,-1 0,1 0,0 0,0 0,1-1,-1 1,0-1,0 0,3 2,50 23,-31-19,0 0,0-2,1-1,42 1,-31-2,44 8,-70-7,0-1,-1 1,1 1,-1-1,0 2,0-1,-1 1,11 9,-10-7,1 0,1-1,-1 0,1-1,18 8,-4-7,0-1,0 0,1-2,43 1,109-8,-74-1,796 3,-861 1</inkml:trace>
</inkml:ink>
</file>

<file path=ppt/ink/ink10.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4-03-27T13:44:22.868"/>
    </inkml:context>
    <inkml:brush xml:id="br0">
      <inkml:brushProperty name="width" value="0.05292" units="cm"/>
      <inkml:brushProperty name="height" value="0.05292" units="cm"/>
      <inkml:brushProperty name="color" value="#FF0000"/>
    </inkml:brush>
  </inkml:definitions>
  <inkml:trace contextRef="#ctx0" brushRef="#br0">29610 7703 326 0,'0'0'0'0,"0"0"0"16,0 0 0-16,-2 27 7 0,7-24 0 0,-2 2-1 16,-1-5 2-16,-2 0-7 0,0 0 0 0,0 0 0 15,3 0 2-15,-3 0-274 0</inkml:trace>
  <inkml:trace contextRef="#ctx0" brushRef="#br0" timeOffset="12539.87">30033 6921 515 0,'0'0'0'0,"0"0"0"0,0 0 0 16,20 23-11-16,-10-15 1 0,0-8 0 15,-4 0 0-15,-4 0 10 0,1 0 1 0,-1 5-1 0,-2-3 1 16,0 3 17-16,0-5 0 0,0 0 0 0,0 0 0 16,0 0 6-16,0 0 1 0,0 0-1 0,0 0 1 15,0 0-23-15,0 0 1 0,0 0 0 0,0 0 0 0,0 0 4 16,0 0 1-16,0 0 0 0,0 0-1 0,0 0 8 16,0 0 0-16,0 0-1 0,0 0 1 0,0 8-5 15,0-6 0-15,0 1 0 0,0 2 0 0,0-5-4 16,0 5-1-16,3-5 1 0,2 5 0 0,0-5 4 15,-5 0 0-15,0 0 0 0,0 0 0 0,0 0-2 0,0 0 0 16,0 0 0-16,2 0 1 0,4 0 4 0,-1 3 2 16,-3 2-1-16,3 2 1 0,0-7 5 0,0 3 1 15,1-1-1-15,-4-2 2 0,1 0-5 0,-1 0 1 16,3 0-2-16,0 0 2 0,-2 0-5 0,-3 0-1 16,0 0 0-16,0 0 2 0,0 0-4 0,0 0 0 15,0 0 0-15,0 0 1 0,0 0-5 0,0 0 0 16,0 0-1-16,0 0 1 0,0 0-912 0</inkml:trace>
  <inkml:trace contextRef="#ctx0" brushRef="#br0" timeOffset="15461.76">30239 6929 1004 0,'0'0'0'0,"0"0"0"0,0 0 0 0,0 0 22 16,0 0 1-16,0 0-1 0,0 0 1 0,0 0-845 16</inkml:trace>
  <inkml:trace contextRef="#ctx0" brushRef="#br0" timeOffset="69278.95">21548 15519 162 0,'0'0'0'0,"0"0"0"0,-10 13 0 0,2-6 18 0,3-4 0 16,5 2 0-16,-10 0 1 0,3 2-15 0,1-7-1 15,4 3 0-15,-1-3 1 0,1 0-1 16,2 0 1-16,-5 0 1 0,0 5-1 0,0-2 8 0,2 2 0 16,-5-5-1-16,-2 0 2 0,0 0-10 15,0 5 0-15,0-3 1 0,0 3-1 0,-6-5 6 0,4 3 0 16,4 2 0-16,3 2 1 0,0 1 2 0,-3-3 2 16,3-5-1-16,0 0 1 0,-5 7 9 0,2-7 2 0,0 0 0 15,-4 8-1-15,-1-5 7 0,3 7 0 0,5-8-1 16,-8-2 2-16,-5 5-9 0,0 3 2 0,3-8 0 15,-8 5 0-15,5 2-2 0,3 1 2 0,0-1-2 16,-5-7 2-16,-6 3-6 0,3-1 1 0,0 1 1 16,-2-3-1-16,5 5 8 0,-3-2 0 0,2 2 0 15,-7-5 0-15,0 0-6 0,8 2 2 0,-3-2 0 16,0-2-1-16,-5 4-3 0,5 3 0 0,0-2 1 16,-12-3-1-16,2 0-7 0,5 0 1 0,2 0-1 15,-14 0 2-15,7 5-6 0,2 2 1 0,-7 1-1 0,-8-3 1 16,3 2 0-16,7-7 0 0,3 3 0 0,-10-3 2 15,5 2-8-15,7 6 1 0,-4-5-1 0,-9-3 2 16,4 5-2-16,1-3 2 0,-1 3-1 0,-6 0 1 16,5-5 12-16,6 3 1 0,-4 4-1 0,-4-2 1 0,-3-2-6 15,6 2 2-15,-1-3 0 0,-5 1-1 0,6 4-6 16,-1-4 1-16,-8 2 0 0,-4 3 0 0,2-1 8 16,5-2 0-16,1-2 0 0,-4 2-1 0,-4-3-10 15,7 3 1-15,-2 0-2 0,-1-2 2 0,6 2 3 0,2 2 1 16,3 1 1-16,-10 0-1 0,2-1-3 15,3 1 0-15,2-3-1 0,-7 2 2 0,2 1 6 16,5-3 0-16,-7 2-1 0,-5 4 1 0,9-1-4 16,6-10 0-16,-5 7 0 0,-5-7 1 0,9 8-7 15,4-6 1-15,2 8-1 0,-3-10 1 0,-2 0-6 0,10 0 1 16,-3 0 0-16,-4 0 0 0,2-7-1 0,2 7 2 16,6 0-1-16,-3-5 0 0,7 5 0 0,-1-5 1 0,1 2 0 15,-7-4 1-15,5-3-1 0,5-1 1 0,1 4-1 16,-11-1 2-16,7 3-1 0,4-2 2 0,-4-1-1 15,1-9 1-15,5 1-4 0,-3 6 1 0,0 5 0 16,5-2 1-16,3-6-3 0,0 6 0 0,0 2 0 16,-3 2 1-16,0-5-1 0,6-2 0 0,-1 3 0 15,-2-1 0-15,0-2 0 0,2 5 1 0,3-2 0 16,0 2 0-16,0 2-1 0,2-5 1 0,-4 3-1 16,1-2 1-16,-6-1-1 0,7-2 0 0,-3 8 0 0,11 2 0 15,2-8-1-15,-10 8 0 0,-1-5 0 16,-1 3 1-16,-1-6-1 0,-2 0 0 0,-3 3 0 15,1-10 1-15,-1 3-4 0,-5-1 2 0,5 1-1 0,-4 9 0 16,4-12 2-16,0 5 1 0,-2 2 0 0,5 6 0 16,5-3-1-16,-6 2 0 0,4-4 0 0,-6 2 0 15,3 0 0-15,2 2-1 0,-4-5 1 0,1 3 1 16,4 0 0-16,-6 3 0 0,3-6 0 0,-5 3 0 0,-1-2 0 16,1-1 0-16,5 1 0 0,-5 7 0 0,4-5 0 15,-1 2 0-15,-1-2 0 0,-2 5 0 16,-1-3 0-16,4 3 0 0,7 0 0 0,-8 0 0 0,0-5 0 15,0-2 0-15,1 7 0 0,-4 0 0 0,4 0 0 0,4 0 1 16,-2 0 1-16,2 0-1 0,-4 0-1 0,4 0 1 16,3 0 0-16,0 0 0 0,-8 0 4 0,0 0 0 15,8 0 1-15,-2 0-1 0,-4 7-5 0,4-2 2 16,-3-5-2-16,2 0 1 0,-5 0-1 0,3 0 0 16,2 0 0-16,-2 8 0 0,0-5-1 0,2 2-1 15,1-5 1-15,-6 5 1 0,5 2-1 0,-2-7 0 0,5 0 0 16,-2 0 0-16,-1 0 0 0,-2 0 0 15,5 0-1-15,-3 8 1 0,0-6 0 0,-2 3 1 0,5-5-1 16,3 8 1-16,-9-6-2 0,4 1 0 0,-1-3-1 16,-2 2 2-16,2 3 0 0,-2-2 0 0,3-3 0 15,-6 5 0-15,0-2 1 0,0 2 0 0,8-3 0 16,-5 1 0-16,3-1 0 0,1 3 0 0,4-5 0 16,-1 3 0-16,1 2 0 0,-3-5 0 0,5 0 0 15,-3 0 0-15,1 0 0 0,2 0 0 0,-3 0 0 16,3 0 0-16,0 0 0 0,0 0 0 0,0 0 0 0,0 0 0 15,0 0 0-15,0 0 0 0,0 0 0 0,5 0 0 16,5 0 0-16,6 0 0 0,-4 0 0 0,9 7 0 16,9 1 0-16,-2-3 1 0,-2-5-1 0,-6 0 1 15,-2-5-1-15,0 5 1 0,4-5-1 0,-4 2 1 0,3 3 1 16,-4 0 1-16,-6 0-1 0,-1 0 0 0,-5 0-1 16,0 0 0-16,-2 0 1 0,2 0 0 0,0 0-2 15,-5 0 0-15,5 0 0 0,-5 0 0 0,-5 8-1 16,0-3 1-16,5-5 0 0,-8 7 0 0,-15 6-1 15,3 5 1-15,-6 2-2 0,-7 5 2 0,5-2-1 16,10-3 0-16,1 0 0 0,-6-5 1 0,5 0 0 16,5-2 1-16,11 2-1 0,-9 0 1 0,6 3 5 15,3-8 0-15,2 0-1 0,2-3 2 0,3 1 7 0,1 0 1 16,-1-1 0-16,15 6-1 0,16-3-7 0,2 0 0 16,5-3-1-16,13 1 2 0,5-5-2 0,3-3-1 15,4 0 1-15,1-3 1 0,0-10-2 0,-6 1 1 16,9 2-1525-16</inkml:trace>
  <inkml:trace contextRef="#ctx0" brushRef="#br0" timeOffset="71717.64">21927 15559 515 0,'0'0'0'15,"0"0"0"-15,0 0 0 0,0 0 6 0,0 0 2 16,-10 28 0-16,8-20 0 0,-1-6 17 0,3 3 0 15,0-2 1-15,3 7 0 0,2-3 7 0,-3 1 0 16,-2-5 1-16,5 2 0 0,0 2-8 0,1 6 1 16,-1-8 0-16,7 5 1 0,6 2-21 0,-3 1 1 15,1-5 0-15,1-1 0 0,1-4 6 0,-2 4 1 0,-1 3-1 16,3-2 1-16,2-1 2 0,0-2 1 0,-2 3-1 16,5 0 1-16,2-1-13 0,-4 1 1 0,-3-1-1 15,5 1 2-15,-6-3 4 0,1-3 1 0,8 3-1 16,4 3 0-16,1 5 3 0,-1-6-1 0,-7-2 0 15,5 3 2-15,0 2-8 0,3 0 1 0,-1-3-2 16,3 1 2-16,3 2 2 0,-6-5 0 0,-2 0 1 16,0-2 0-16,3 2-3 0,2 2 1 0,0 1-2 0,-3-1 2 15,1-2-4-15,0-2 1 0,2 5-1 16,5 2 1-16,2-3 7 0,-4 1 2 0,5-6-1 0,-8 1 1 16,-3 4-14-16,-2-4 0 0,3 2 0 0,2-5 0 15,0 2 1-15,-5-2-1 16,-3 0 0-16,3 0 1 0,3 0 4 0,-3 0 0 0,-3 0 0 0,3 0 1 15,3 0-3-15,-1 0 1 0,-2 0-1 0,6-2 1 16,4 2-1-16,-3-5 1 0,-2 5-1 0,0 5 2 0,-2-5 15 16,-3 0 0-16,2 0 1 0,6-5 0 0,-5 2-12 15,-3 3 0-15,0 0 1 0,2 0-1 0,3-10-7 0,-5 3 0 16,-2-1 1-16,4 6-1 0,1 2 3 16,-1-5-1-16,1 0 1 0,7 5 0 0,3 0-5 0,-3-3 1 15,0-5 0-15,-2 8 0 0,-1-5 0 0,-2 3-1 16,0-6 0-16,0 6 0 0,-2 2-1 0,-1-3 1 15,6-2 0-15,-5 3 0 0,-1 2-1 0,-2 0 1 16,-2-8-1-16,2 8 1 0,2 0-1 0,1 0 0 16,-1-5 0-16,1 0 2 0,-1 3-2 0,-2 2 0 15,3 0 0-15,2-5 1 0,0 2-2 0,-5 3 1 16,0-8 0-16,0 8 0 0,-3 0 2 0,-4 3 1 0,-1-6 1 16,0-2-1-16,1 5 5 0,-4 0 0 0,-1-2 0 15,-1-3 0-15,0 5 1 0,-2 0 0 0,-3-3 0 16,5 1 2-16,-2-1-7 0,-3 3 2 0,-2 0-2 15,2 0 2-15,3 0 3 0,-3 0 0 0,-5 0 0 16,0-5 1-16,-2 3-10 0,-1 2 0 0,1 0 0 16,-3 0 0-16,0 0-1 0,0 0 0 0,0 0-1 0,-3-5 2 15,3 5-1308-15</inkml:trace>
  <inkml:trace contextRef="#ctx0" brushRef="#br0" timeOffset="72067.6">24904 15663 967 0,'0'2'0'0,"0"3"0"0,-3 10 0 0,3 6 26 15,3-11 1-15,2 2 0 0,-2 3-1 0,2-2-23 0,2-8 0 16,3 3-1-16,-2-1 2 0,2 6 21 0,-2-3 1 16,2-5 0-16,10 2 1 0,6 6-18 0,-3-5 1 15,0-6-1-15,5 8 1 0,0-2 9 0,-8-1 1 16,3-2 1-16,2-5-1 0,-4-2-19 0,-6 2 1 15,3 5 0-15,7 0 1 0,-4-3-3 0,-4 3 1 16,4-2 0-16,4 2 0 0,-2-2 24 0,-3-3-1 16,1 0 1-16,9 0 1 0,-4 2-10 0,-3 3-1 0,-1 0 1 15,4 0 0-15,-6-2-2 0,-2 2 1 0,-5 2 0 16,5-2-1-16,-8 3 1 0,0-6 0 0,0-2 0 16,-5 5 1-16,0 3-13 0,-2-3 2 0,-1 3-1 15,1-1 1-15,-3 6 5 0,0-3 0 0,0-3 0 16,-5 11 0-16,-3 0-2 0,-2 2 0 0,0-5 0 15,-5 23 1-15,-8-10-5 0,0-1 2 0,0 1-2 16,0 7 2-16,23-35-1289 0</inkml:trace>
  <inkml:trace contextRef="#ctx0" brushRef="#br0" timeOffset="81080.64">2908 13559 627 0,'0'0'0'0,"0"0"0"0,0 0 0 0,0 0 58 15,0 0 2-15,0 0-2 0,-26 20 1 0,21-20-25 16,5 0 1-16,5 0-1 0,3 0 0 0,2 0-11 16,-7 0-1-16,2 0 1 0,8 2-1 0,9 3-34 15,-1 0-1-15,2-5 1 0,10 0 0 0,2 0 11 16,1 0 1-16,-5-5 0 0,2 3 0 0,-3-3-6 0,-2 0 2 15,-2 2-2-15,-1-4 1 0,6-1-15 0,-9-4 1 16,4 4 0-16,-6-5 0 0,3-2 17 0,3 0 0 16,2-2-1-16,-13-4 1 0,8 1-1 0,2 3 0 15,-2-9 0-15,8 4 1 0,-1-1 2 0,1 3 0 16,-6-8 0-16,6 0 0 0,-1 1 7 0,1 7-1 16,-1-6 1-16,-4-1 0 0,4 4 3 0,-4 3 0 15,-1-3 0-15,3 3 0 0,-8-3 18 0,3-2 1 16,-2 2-1-16,-4 3 2 0,6-7 1 0,-5-1 0 0,3 0 1 15,1 0-1-15,-1-4-6 0,2 1 0 0,2-1-1 16,-7 1 1-16,0-1-1 0,7 4 0 16,6-7 0-16,-6-3 1 0,1 5-3 0,-4 8 2 0,4-5-2 15,4-6 2-15,-4 9-10 0,2 4 1 0,-3-5-1 16,-2 1 1-16,3-1 0 0,-9 8 0 0,4-8 0 16,-3 0 1-16,5 1 1 0,-3-1 3 15,-2 0-2-15,-1-7 1 0,4-8-13 0,2 10 1 0,2 0 0 16,1-4 0-16,2 1 13 0,-3 9 0 0,6-9 0 0,-6-1 1 15,0 6-5-15,3 4 1 0,3-1-1 0,-1-7 1 16,-4 7-10-16,4 0 1 0,1-7 0 0,-6-3 1 16,1 5 2-16,2 1 1 0,0-4-1 0,0 1 0 15,-8 2-3-15,3 3 1 0,-3 2-1 0,3-9 1 16,-5 9-7-16,2 5 0 0,3 0 0 0,-5-4 2 0,0-1-1 16,2 10 2-16,-2-7-1 0,8 0 1 0,-3 5-4 15,-6 5 1-15,9 0-1 0,-8-6 1 0,7 6-1 16,0 3 1-16,-2-3-1 0,3-3 0 0,-3 3 1 15,2 7 0-15,1-12 1 0,-4 5 0 0,-1-5 0 0,2 7 1 16,2 1-1-16,1 2 0 16,-4 2-2-16,-4-5 2 0,3 6-2 0,-4-1 1 0,1 3 5 0,0 3 0 15,2-3-1-15,-2-3 1 0,5 3-7 0,-3 3 0 16,-2 2 0-16,8-8 0 0,4 3 0 0,1 5 0 16,-6 0 0-16,3-3 0 0,3 3 0 0,-6 3 0 15,6 2 0-15,-6-5 0 0,1 0-2 0,2 8 1 0,-3-8 0 16,0 2-1-16,-2 3-4 0,3 3 0 0,-1-6 0 15,-2 8 1-15,-3-2-4 0,3 2 0 0,-5 0 0 16,-3-2 1-16,3 4 2 0,0 3 2 0,0-7-2 16,-5 4 2-16,4-1-6 0,1 6 1 0,-5-2 0 15,5-2 0-15,-6 2 7 0,6 0-1 0,-5-2 1 16,0-1 1-16,-1 3 1 0,6-5 0 0,-5 1 0 16,5 4 0-16,-6 0 0 0,6 2 0 0,-5 1 0 15,5-5 0-15,2 7-1 0,-2 0 0 0,0-2 0 0,5-1 1 16,-3 3-4-16,-2 1 2 0,0 4 0 0,-1-8 0 15,1 4 2-15,-2-6 1 0,1 5 0 0,-6 8 0 16,4-6-1-16,0-2 1 0,0 1 0 0,-2-1 0 16,-3-3-1-16,3 1 0 0,0 5 0 0,4-1 0 15,6 4-1-15,-2-6 1 0,-3 0 0 0,-6-2 0 0,6 2-4 16,-5-3-1-16,5 1 1 0,-1 0-1 0,1 4 3 16,3-2 0-16,-4 1-1 0,4-6 1 0,2 7 2 15,-6 6 0-15,9-3 0 0,-8-5 0 0,-1 8 0 16,1-5 0-16,3 0 0 0,2-3 0 0,2 5 1 15,-7-5 2-15,0 3-2 0,-3-3 1 0,3 0-2 16,-1 0 0-16,1-2 0 0,0 7 1 0,-5-2 2 0,0-8 1 16,4 3-1-16,1-3 1 0,-5 5 3 15,0-8 1-15,-1 4 0 0,1 4 1 0,5-3 3 0,0 1 2 16,-1-5-1-16,4 4 1 0,-3-4-7 0,-1 7 0 16,-4 0 1-16,5 0 0 0,5-2 11 0,-3 2 1 15,-2 0 1-15,0 5-1 0,7-2-15 0,-2 0 2 16,-2-3-1-16,-4 0 0 0,1 0 1 0,0 0 0 15,2 8 0-15,-2-13 1 0,0 5-6 0,-5-7 0 0,4 2 0 16,-4 5 0-16,0-2-2 0,5 0 0 16,-6-3 0-16,1-3 0 0,5 3-4 0,-5-7 1 0,-3 5-2 15,3 2 2-15,-1 5-1 0,-4-8 2 0,5-1 0 16,-1 1 0-16,-1 1-1 0,-4-6 2 0,3 1-1 16,8 7 1-16,-5 0 0 0,0-2 0 0,-1-6 0 15,6 6 1-15,2 2 7 0,-4-2 1 0,-4-1 0 16,6-2 1-16,3 3 7 0,-9-8 0 0,-1 7-1 0,1-1 1 15,1 1-13-15,-8-4 2 0,8-3-2 16,-1 2 2-16,1 3-2 0,-5 0 0 0,2-7 1 16,-2 5-1-16,9 4 9 0,-4-7 1 0,-3 3-1 0,3-6 1 15,0 11-7-15,-1-8 1 0,-4 2 0 0,2 1 1 16,3 0 1-16,-5-1 1 0,2-2-1 0,3-2 1 0,-6 2 9 16,3-5 0-16,-2 7 0 0,5-4 0 0,-1-1-17 15,-1-2 2-15,-4 0-2 0,3 3 1 0,3 2 3 16,-8 2-1-16,3-7 1 0,-1 0 1 0,-1 0-3 15,-1 0 2-15,-3 0-2 0,8 0 2 0,3 0-5 16,-8 0 1-16,-2 0 1 0,7-5-1 0,8 3-3 0,-6 2 1 16,1-8 0-16,18-4 0 0,-31 12-1910 0</inkml:trace>
  <inkml:trace contextRef="#ctx0" brushRef="#br0" timeOffset="84016.84">6236 10681 12 0,'0'0'0'0,"0"0"0"16,-6 3 0-16,6 4 129 0,-5-4 0 0,3 2 0 15,-3-3 1-15,0 3-152 0,5-2-1 0,-5 4 1 16,2-2 1-16,-2 3-6 0,-3-3 0 0,3-3 0 15,0 4 1-15,-3-6 18 0,-2 2 0 0,8 1 0 16,-3 4 2-16,-6 1-15 0,4-1 1 0,2-2 0 0,2 3 0 16,-2-1 40-16,-3-7 0 0,6 8 0 0,-1 0 2 15,-2 4 6-15,5-4 1 0,0-3 0 0,-5 10 0 16,3-3 2-16,2 4-1 0,0-6 0 0,0 7 2 16,0 1-7-16,0-5 1 0,0-1 0 0,-5 8 0 15,5-5-6-15,5-2 1 0,-3 2 1 0,3-2-1 0,-5-1-2 16,0 3 0-16,0-2 0 0,0 2 0 0,0 5-1 15,0 3 0-15,0-3 0 0,0-5 0 0,5 10-11 16,0-2 1-16,3-3 0 0,-3 8-1 0,-2-5 10 16,2 2 1-16,0-2-1 0,-5-1 1 0,2 3-3 15,4 3 0-15,-1 0 0 0,-5 0 1 0,0 2-4 0,5-5 1 16,2 3 1-16,-7 7-1 0,5-12-4 0,-5-1 0 16,8 4 0-16,-8-4 1 0,0 3 6 0,0-2 0 15,5 2 0-15,0 3-1 0,3 2-5 0,-3 3 2 16,3-5-1-16,-3-1 0 0,2 4-2 0,4 1 1 15,-4-1-1-15,1 4 1 0,-6 3-4 0,1-3-1 16,2 0 1-16,0-4 0 0,3 1-6 0,-3-4 1 16,-3 7 0-16,3-7 0 0,0 2 20 0,1-2 2 0,-6 5-2 15,2-6 2-15,-2 4-9 0,0 1 2 0,-2 1-2 16,2-3 2-16,0 3-2 0,7-3 0 16,-7 6 1-16,-5-11-1 0,5 3 1 0,0-1 0 0,-2 4-1 15,-4 1 1-15,6-4-7 0,0-5-1 0,-5-3 1 16,5 3 1-16,-5 2 1 0,3-15 0 0,2 3 1 15,-5 7 0-15,5 0-7 0,0 0 1 0,0-10-1 16,-5 8 2-16,2-3 7 0,3 5 2 0,0-10-1 16,-5 8 1-16,5-3-12 0,0 5 1 0,0-7-1 0,-5 2 1 15,5 0 0-15,0 2 2 0,0-6-1 0,-5 1 1 16,2-4-2-16,3-1 1 0,0 6-1 0,-5-1 2 16,5-1 2-16,0-4 1 0,0 1-1 0,-7-3 1 15,7 7-8-15,-6-2 1 0,6 0 0 0,-7-2 0 0,7-5 2 16,0 2-1-16,0-5 1 0,-5 5 0 0,0 2-1 15,5-7 2-15,0 3-1 0,-5-3 1 0,2 0-4 16,3 0 1-16,0 0-1 0,-5 0 2 0,5 0 7 16,0 0 1-16,0-3 0 0,-13-7 0 0,0-5 2 15,1 0-1-15,2-5 0 0,-11-21 1 0,8-1-12 0,8 1 1 16,-7 3 0-16,2-4 1 0,2 6-2 0,8 4 1 16,-5-4 0-16,0-4 0 0,2-3-2 0,-2 0 0 15,5-5 0-15,0 1 0 0,-5-1-1 0,2 5 1 16,3 0 0-16,3-10 0 0,2 8-2 0,0 4 0 15,-2 1 0-15,-6-3 1 0,3 8-2 0,3 0 2 16,2-6-1-16,-10-7 1 0,5 6 4 0,5-1 1 16,0 2-1-16,-5-9 0 0,0 2 12 0,5 5-1 0,3 3 1 15,-3-3 0-15,2 3-9 0,-2 5 2 0,3-1 0 16,-3-4 0-16,0-8-1 0,3 5-1 0,-3 0 1 16,-5-9 0-16,0 9-5 0,2 0 0 0,4 0 1 15,-6-5-1-15,5 8 1 0,0 5 2 0,-3-1-2 16,-2-7 2-16,0 13-5 0,5 2 0 0,0 3 0 15,-2-10 1-15,2 2-1 0,-5 6 0 0,0 4 0 16,-5-5 0-16,10 3 0 0,-5 10 0 0,0-5 0 16,-5-3 0-16,2 5-1 0,3 8 1 0,0-2 0 0,0-8 0 15,0 12-3-15,0 0 2 0,0 1-1 0,0 7 1 16,0 0-3-16,0 0 1 0,0-5 0 0,0 5-1 16,0 0 0-16,0 0-1 0,0-3 1 0,0 1-1 15,0 2-8-15,0 0-1 0,0 0 1 0,0 0 1 16,0 2 10-16,0 6 1 0,0-1 0 0,0 9 0 15,0 24-11-15,8 3-1 0,-8-3 1 0,0-2 0 0,0 2 7 16,0-5 2-16,0 1 0 0,-8 4-1 0,8-5-6 16,3 8 1-16,2 2 0 0,-5 6 0 0,0 4 0 15,5-7 1-15,0 8-1 0,-5 2 1 0,3-3 3 16,2-7 0-16,-5 0 0 0,0 2 0 0,0-7 0 16,0 2-1-16,5 3 0 0,-10 5 2 15,5 3 2-15,0-4-1 0,0 4 1 0,-8-1 1 0,8 1 0 0,3-18 0 16,2 9 0-16,-10 1 0 0,5-7-1 0,5-6 1 15,-5 0 0-15,0 13 1 0,5-5-1 0,-2-3 1 16,2 3-1-16,0 5 1 0,0-8-1 0,-3 3 1 16,3 0 0-16,1 5 0 0,-4-5-1 0,8-8 1 0,-5 0 0 15,3-2 0-15,0-5 0 0,2 7 0 0,-3 5 0 16,-2-9 0-16,1 4 0 0,-4-7 0 0,3 4 0 16,0 4 1-16,-2-1-1 0,2-7 0 15,0 2 0-15,-5-5 1 0,-5 3 0 0,5-6 1 0,0 4-1 16,0-4 2-16,0-2-3 0,0-7 1 0,0 2 0 15,-8-7 0-15,8 4-1 0,0-12 1 0,0 0 0 16,-5 8 0-16,5-6 17 0,0 3 1 0,0-5 1 16,-7 0-1-16,7-5-10 0,0 3 0 0,0 2 0 15,-6 0 1-15,1 0 10 0,-2-8 0 0,2 8 0 16,-8-35 2-16,-5-13-11 0,5-2 1 0,1 2-1 0,-1 8 2 16,3-1-3-16,2 6 0 0,3-5 0 0,-3-3 0 15,-4 5-4-15,7 5-1 0,0-7 1 0,-3-8 0 0,3 5-4 16,5 3 0-16,0-18 0 0,-8-5 2 0,8 2-1 15,0 6 2-15,-5-3-2 0,0-5 1 0,0 8 0 16,2 7 0-16,3-3 0 0,-10-12 0 0,3 3-3 16,2 2 1-16,5 3 0 0,-8-19 0 0,8 11 1 15,0 8 1-15,0 0-1 0,-5-3 0 0,-3 2-3 16,8 6 0-16,-5 2 0 0,0-8 1 0,2-4 1 16,-2 12-1-16,5 0 0 0,-5-5 0 0,5 5 5 0,0 6-1 15,-5 1 1-15,3 1 0 0,2 5 2 0,0 7 1 16,0 0-1-16,0 1 1 0,2 4 10 0,3 5 0 15,0 1 0-15,-5-1 0 0,0 3-16 0,5 7 0 16,-5-7-1-16,0 3 2 0,8-4 6 0,-3 9 0 16,-5 2 0-16,8 0 0 0,-3 2-10 0,-5-2 1 15,5 3-1-15,-2-6 1 0,2 8-1 0,-5 0 0 0,5-2 0 16,-5-1 0-16,7 3-6 0,-2 0 0 0,-5 0 0 16,5 0 1-16,3 13-15 0,0-6 0 0,2 1 0 15,-2 4 1-15,9 11 3 0,-4 2 1 0,-3-2-1 16,-2 7 0-16,5 3-6 0,-3-3-1 0,-8 8 1 15,3-3 1-15,1 11 2 0,-4-1 1 0,3 3-1 16,0 2 1-16,-5 1 4 0,3-6 2 0,-1 0-1 16,1 8 1-16,2-5 1 0,0 0 1 0,-5 2 0 15,-5 6 0-15,5-6 0 0,0 3-1 0,0 5 1 16,-8 10 0-16,3-5 5 0,5 0 0 0,0-7 1 16,-5 4-1-16,-2-7 0 0,1 0-1 0,1 2 0 15,-2 3 2-15,2-2 3 0,-3 7 1 0,8-8-1 0,-5 6 1 16,-3-3-2-16,8-5 2 0,0-3 0 0,-10-7 0 15,10 2-1-15,0-2 1 0,-5-3 0 0,-3 3 0 0,8-8-1 16,0 6 0-16,0-3 0 0,-5 2 0 0,3 0 0 16,2-10 0-16,0 6-1 0,-5 4 2 0,5-10 5 15,5-2-1-15,-5 0 1 0,-5 4-1 0,0-9 5 16,5-3 1-16,0 0-1 0,-8-4 2 0,8-4-2 16,0-7 1-16,0 3-1 0,-5-8 1 0,0 2-6 0,5 3 2 15,0-2-1-15,0 2 1 0,0 0-1 0,0-5 0 16,0-5 1-16,-3 5-1 0,3 5 0 0,-5-5-1 15,5 0 1-15,0 0-1 0,0-5 4 0,-5-3 1 16,2 3-1-16,-2-15 1 0,-5-18 9 0,3-10 1 16,-1 1-1-16,3-9 1 0,5 11-4 0,0 4-1 15,-5-6 1-15,0-1-1 0,2-3-9 0,3 8 1 16,0-4-1-16,-10-1 1 0,7 0 0 0,3-3 1 0,0-4 0 16,-5-8 0-16,0 3-6 0,5 2 1 0,0-5 0 15,-7-11 1-15,7 17 3 0,0 1 1 0,-5 3 0 16,-3-5 1-16,-2-5-4 0,5 3 1 0,2-6-1 15,-2-2 1-15,5-2-4 0,0 9 1 0,-5 3 0 16,-3-5 0-16,-2 10 0 0,8 3-1 0,-4 2 0 16,-1-7 1-16,2 7-2 0,0 5 1 0,5 0 0 15,-8-2 0-15,3 7 0 0,5 3 2 0,0 7-1 16,-8-5 0-16,8 10 2 0,0 11-1 0,-5-3 0 16,-2 5 1-16,7-5-3 0,0 4 1 0,0 11-1 0,0-5 1 15,0 5-3-15,7 0 1 0,-7 0-1748 0</inkml:trace>
  <inkml:trace contextRef="#ctx0" brushRef="#br0" timeOffset="88491.51">6047 14196 677 0,'0'0'0'0,"0"0"0"15,0 0 0-15,0 0 27 0,0 0 0 0,-12 36 0 16,4-29 0-16,3 1-6 0,5-1 2 0,0 1-1 16,5 4 1-16,-5 1-8 0,-5-3 2 0,5-2-1 15,0 9 1-15,0 11 12 0,0-5 1 0,5 2-1 0,-5 5 2 16,2 5-31-16,4-2 1 0,-1 2 0 0,-10-2 0 16,5 5-1-16,5 2 1 0,-5-2 0 0,-5 10 0 15,5-3-1-15,0-9 2 0,0 6-1 0,-8-1 0 16,3-6 6-16,10 0 0 0,-5-2 1 0,-5 2 0 0,0 8 4 15,5-3 2-15,0 3-1 0,-8 3 1 0,8-1 16 16,3-2 0-16,2 5 1 0,-13-5 0 0,3-1-8 16,10-4 0-16,-5 5 1 0,0 0-1 0,0 0 0 15,3-3 0-15,2 8 1 0,-5-5-1 0,0 7-3 16,0 3 0-16,0-3 0 0,0 6 0 0,5-6-8 0,0-4 2 16,3-1-1-16,-8 8 1 0,0-5 5 0,5-10 1 15,-3-1 0-15,-4 6 1 0,2 5-10 0,2-5 0 16,3 5 0-16,-10-3 0 0,5-5 0 0,5-4-1 15,-5 2 0-15,0 4 1 0,0-6 4 0,0-9 0 16,0 1 0-16,-7 0 1 0,2-8-5 0,5-5 0 16,0 5 0-16,0-5 0 0,-6-2-5 0,4-5 0 15,2-1-1-15,0 1 1 0,0-3 13 0,0-3 1 0,0 3-1 16,0 3 1-16,0-8-9 0,0 0-1 0,0 0-1499 16</inkml:trace>
  <inkml:trace contextRef="#ctx0" brushRef="#br0" timeOffset="89243.54">6040 14128 715 0,'0'0'0'16,"0"0"0"-16,0 0 0 0,0 0 110 0,0 0 2 15,0 0-2-15,0 0 1 0,0 0-98 0,0 0 2 0,0 0-1 16,0 0 1-16,0 0-17 0,0 0 0 0,0 0 0 16,0 0 1-16,-5 0-22 0,5 0-1 0,0 0 0 15,0 0 1-15,-6 0 4 0,4 5 1 0,2 3 0 16,-10-1 0-16,2 8 4 0,3 6 1 0,-3-1-1 15,-2 8 2-15,3-1 7 0,1 1-1 0,-1-5 0 16,-6-3 2-16,3 2 3 0,2 4 0 0,-2-4-1 16,-3 4 2-16,1-6 22 0,4 2-1 0,-2-1 0 15,-3-6 1-15,6-3-1 0,1-2 0 0,1 3 1 0,-2 0-1 16,2-6 5-16,-3-2 0 0,8-2-1 16,-5 2 2-16,5-5-6 0,-8 2 0 0,3-2-1 15,5 0 1-15,0 0 1 0,0 0 0 0,-5 0 1 0,5-2-1 16,-5-3-8-16,5 2 0 0,0 1 1 0,-3-24-1 15,3-11 1-15,0-1 0 0,8-3-1 0,-8 9 1 0,0 1-7 16,0 4 1-16,0-6-2 0,5 3 2 0,0 2 1 16,-2 3 1-16,2 2-1 0,-5 1 1 0,5-6-3 15,3 8 1-15,-3-3-1 0,-5 3 1 0,5 0-5 0,2-1 2 16,-1 6-1-16,-6-5 1 0,7 3-2 16,-2 6 2-16,3 4 0 0,-3 2-1 0,0 5 0 0,-2 0-1 15,2 0 1-15,0 0-1 0,2 0 1 0,-1 0-1 16,1 0 1-16,3 0-1 0,8 7 1 15,-5 6-1-15,0-5 1 0,4 17-1 0,9 5 1 0,-8-2-1 16,-1-3 1-16,-4-2-1 0,0-3-3 0,-5-3 1 16,9 4 1-16,-4 4-1 0,5-10 5 0,-5 0-1 15,4 3 1-15,1-8 0 0,0 5-6 16,0 2 1-16,2-9 0 0,11 5 1 0,-8 2-3 0,2 0 0 16,6-3-1345-16</inkml:trace>
  <inkml:trace contextRef="#ctx0" brushRef="#br0" timeOffset="90112.2">5569 16903 1192 0,'0'0'0'16,"-5"-6"0"-16,-3-4 0 0,1 0 39 0,2 3 0 16,5 4 0-16,-11-2 0 0,9 3 2 0,2-3-1 15,0 5 1-15,0 0-1 0,0 0-36 0,0 0 1 0,-5 0-1 16,5-3 1-16,0 1-6 0,0-1 1 0,0 3 0 15,12-7 0-15,14 1-4 0,4 4 2 0,-2-6 0 16,5 6 0-16,3 2 2 0,0 0 0 0,-6-3 0 16,1 3 0-16,-1 0-3 0,-4 0 2 0,4-5-1 15,3 5 1-15,3 0-2 0,-6 0 0 0,1-2 0 16,5 2 1-16,-3 0 0 0,2-8 0 0,9 8 0 16,-4 0 1-16,4 0-1 0,-1-5 1 0,0 3 0 0,0 4-1 15,1-2 2-15,-1-5 0 0,5 3 0 0,3 2 2 16,-3 0 0-16,-7 0 0 0,10 0 0 0,-3 0 2 15,1 0 8-15,1 0 0 0,6 0 1 0,3 2 0 16,-3-2-6-16,-13-2 1 0,6-3 0 0,-6 2-1 0,0-4 4 16,5-1-1-16,1-2 0 0,2 2 0 0,2-2-2 15,-7 0 1-15,7 0-1 0,3 3 0 0,-2-6 7 16,-6 0 0-16,-2 1-1 0,7 2 1 0,-2 2-8 16,-8-2-1-16,3 0 1 0,5-3 1 0,-8 6 2 0,0-1 0 15,6 1 0-15,-1 2 1 0,0 0-6 0,-9 0-1 16,9 0 1-16,-5-3 0 0,6 3-2 0,-6 2-1 15,0-2 0-15,-7-2 0 0,7 2 19 0,0 2 0 16,0 3 0-16,1-5 1 0,-6 3-3 0,3-3 0 16,4 5 0-16,4-3 0 15,-6-2 2-15,-2 5 1 0,7 0-1 0,-5-5 0 0,-5 3-2 0,-2-6 0 16,-3 3 0-16,8 2 2 0,-6 3-9 0,4 0 1 16,-4-2 1-16,3 2-1 0,-2 0 6 0,2 0 2 15,-2 0-1-15,2 0 0 0,-3-3-17 0,-1-2 1 0,-4 5-1 16,1 0 2-16,-3-2 0 0,-3 2 2 0,0 0-1 15,6-5 0-15,-8 2 3 0,-8 3 0 0,8 0 0 16,-3 0 1-16,3 0-3 0,-10 0 1 0,0 0 0 16,-1-7 0-16,4 4-6 0,-4 3 0 0,1 0 0 15,5-2 2-15,-3 2-1 0,1-5 2 0,-4 2-1 16,6-4 1-16,2 1-5 0,-2 4 0 0,-5-3-1799 16</inkml:trace>
  <inkml:trace contextRef="#ctx0" brushRef="#br0" timeOffset="90531.43">9474 15990 1306 0,'0'0'0'16,"0"0"0"-16,0 0 0 0,5 8 69 0,3-6 2 16,2 3-1-16,5 8 0 0,8 2-36 0,0-2 0 15,-3 2-1-15,6-5 2 0,4 8-35 0,1-8 0 16,-1 7 0-16,-2-7 0 0,3 8-20 0,2-10 0 0,3 4-1 16,-3 3 1-16,0-2 10 0,-3-3 1 0,8 8-1 15,-4-1 1-15,-4-4 5 0,-2-1 0 0,-2 4 1 16,-6-4 0-16,-2-2-3 0,-3 3 1 0,0 2 0 15,-5-2 0-15,3-1 3 0,-8-7 1 16,-2 3-1-16,-3-1 1 0,0-7-3 0,0 3 1 0,0 2-1 16,0 2 2-16,-3 6 17 0,-2-5 1 0,5-6-2 15,-8 6 2-15,-2 12 2 32,-2 5 0-32,-1-5 0 15,-5 0 1-15,-7 3-1 0,7 0 0 0,0 2 0 0,-13-5 1 0,6 3 5 0,2-3 1 0,3 0 0 0,-11 10 1 0,3-2-7 0,0-8 0 0,0 0 0 0,-5 8 1 16,10-8-20-16,0-2 0 0,-2 2-1451 0</inkml:trace>
  <inkml:trace contextRef="#ctx0" brushRef="#br0" timeOffset="92180.03">6108 16646 351 0,'0'0'0'0,"0"0"0"15,-7 0 0-15,7 0 128 0,0 0 1 0,0 0 0 16,-5 0 0-16,5 0-130 0,0 0 0 0,0 0-1 15,0 0 1-15,0 0-18 0,0 0 1 0,0 0-1 0,0 0 1 16,0 0-2-16,0 0 1 0,5-6-1 0,2 6 1 16,-2 0-5-16,0-2 2 0,-2 2-2 0,-3-5 2 15,5 2 12-15,0 3 1 0,-2-5-1 0,-3 3 1 16,0-1 1-16,0 3 1 0,0-2 0 0,5-6 0 16,0 3 2-16,-3 3-1 0,4-3 1 0,-6 2 0 15,0 3-392-15</inkml:trace>
  <inkml:trace contextRef="#ctx0" brushRef="#br0" timeOffset="93702.12">5991 16764 250 0,'0'0'0'16,"-5"0"0"-16,5 0 0 0,0 0 10 0,0 0 0 15,0 0 0-15,0 0 0 0,0 0-2 0,0 0 1 16,0 0-1-16,0 0 1 0,0 0 27 0,0 0 1 15,0 0 0-15,0 0 0 0,0 0 12 0,0 0 2 0,0 0-1 16,-2 0 1-16,2 0-17 0,0 0 2 16,0 0-1-16,0-3 1 0,0 1 11 0,0-1 1 0,2 3 0 15,3-7 0-15,0-1-10 0,-2-2 1 0,2 0-1 16,-5-5 2-16,0-3-10 0,0 3 1 0,0 0 0 16,0 3 0-16,0-4-3 0,5-1 1 0,-2 7 1 15,2-8-1-15,-5 0-9 0,5 6 1 0,-5 4 1 16,0 1-1-16,0-3-6 0,0 2-1 0,0 6 1 15,0-6-1-15,0-5-5 0,5 1 0 0,-3-1 0 16,-2-4 1-16,0-1-4 0,0 3 0 0,0 7-1 0,0-4 2 16,0 2-2-16,6 2 1 0,-1 3 0 0,-5-3-1 15,2 1 3-15,3-3 1 0,-5 7-1 0,0-4 1 16,0 2-9-16,0 2 1 0,0-4-1 0,0 1 1 0,0-1 4 16,0-1-1-16,0-2 1 0,0 0-1 15,5 3 4-15,0-6 0 0,-2 5 0 0,2 1 1 16,-5-3-8-16,0 2 1 0,0 6 0 0,5-6 1 0,-2 1 0 15,-3-1 1-15,0 3 0 0,0-3 0 0,5 1-3 16,0-3 2-16,-5 7-2 0,0-2 1 0,0 3 0 16,0-6 2-16,0 3-1 0,5-2 0 0,-2-1 1 0,-3 1 0 15,-3 1 0-15,3 1 0 16,0-2-3-16,0-3 1 0,3 2 0 0,-3-2 0 0,5 0 1 0,0 0 1 16,-3 2-1-16,3 6 0 0,-5-11-2 0,5 6 2 15,-5-1-2-15,3-7 1 0,-1 2-2 0,1-2 1 16,2 5 0-16,-5 0 0 0,5-7 4 0,-5 1 0 15,3 4 1 1,2 4 0-16,-5 1-2 0,5-1 1 0,-5 1-1 16,2-9 1-16,4 1-1 0,-1 3 1 15,0-3-1-15,-5-3 2 0,0 3 2 0,0 0 1 0,2 2-2 0,3-2 2 0,-5 2-1 0,5 1 0 0,-5 4 0 16,0 1 1-16,0-6-7 0,0 3 0 0,0 2 1 16,0-2-1-16,0 0 10 0,8-2 1 0,-3 4-1 15,-5 1 0-15,5-6 0 0,3-2 0 0,-3 2-1 16,-2 6 1-16,2-6-7 0,0 1-1 0,0 1 1 15,2 1 1-15,-1 0 4 0,-4-5 0 0,3 3 0 16,-5-4 0-16,5 4-9 0,0 4 1 0,-2-4 1 16,-3-1-1-16,5 3-1 0,0-8 0 0,-5 8 0 0,0-2 1 15,3-3 1-15,2 2 0 0,0 5-1 0,-5-4 2 16,0-3 7-16,7 2 1 0,-7 3-1 0,0-3 2 16,0-2-2-16,0 5 1 0,0 3 0 0,0 4 0 15,0-4-4-15,0 2 1 0,0 5 0 0,0-8 0 16,5-10-4-16,1 3 1 0,-6 5-1 0,2-7 2 0,3-4-7 15,-5 4 1-15,5 4 0 0,3-2 1 0,-8 7-2 16,0-2 0-16,0 8 0 0,0-6 0 0,0-4-2 16,0 4 1-16,0 3 0 0,5-2 1 0,3-6-1 0,2 3 0 15,-10-3 0-15,2 1 0 0,3-1 1 0,-5 3 0 16,6 2 0-16,-6 1 0 0,2-6-1 16,-2 6-1-16,0 2 1 0,0 2 1 0,0-7-2 0,0 2 0 15,0 1 0-15,3-8 0 0,4 0 0 0,-2-5 1 16,-2 7 0-16,2-2 0 0,0 2-10 0,-2-2 1 15,2 0-1-15,0-3 1 0,0 1 9 0,-5 4 1 16,2 1 0-16,4-1 0 0,-6 3 2 0,0-3 1 16,0-2-1-16,0-3 0 0,0 1 6 0,5 7 1 0,2 2-1 15,-7 1 1-15,0 4-5 0,0-2 2 0,0 0 0 16,0-5-1-16,0-8 4 0,5 8 1 0,0 3-1 16,-5-6 1-16,0-2-5 0,0-3-1 0,0 8 1 15,0-2-1-15,0 4-4 0,0-5 1 0,0 6-1 16,8-6 2-16,-8 3-5 0,0-2 1 0,0 4 0 15,0 1 0-15,0-4-13 0,0 9 0 0,5-6 1 16,-2 3 0-16,2-2 2 0,0-1 1 0,-5 3-2 0,5 3 2 16,-3-6 6-16,4-5-1 0,-1 6 0 0,-3-1 1 15,3-4 1-15,0-1 2 0,-2 11-1 0,7-3 1 16,-5-3-1-16,-2 0 2 0,-3 8-1 0,5-7 1 16,0 7 0-16,-5-8 0 0,0 6-1 0,0-1 2 15,2 3-2-15,4-5 0 0,-1 3 0 0,-5-3-1 0,5 2 2 16,-5-4 0-16,7 2 0 0,-2 0 0 0,-2 2 0 15,2-2 0-15,-5 5 0 0,5-2 1 0,-5-4 0 16,5 4 0-16,-5 2 0 0,8 0 0 0,-3-8-2 16,3 6 2-16,-8 2-1612 0</inkml:trace>
  <inkml:trace contextRef="#ctx0" brushRef="#br0" timeOffset="94783.23">5981 15567 590 0,'0'0'0'0,"0"0"0"16,0 3 0-16,0 2 147 0,0-5 1 15,0 0 0-15,-2-5 0 0,2 2-148 0,0 3 0 0,0-5 0 16,0 2 0-16,0 3-5 0,0-5 0 0,0 3 1 15,0-3-1-15,0-3-20 0,0 1 2 0,0-6-1 16,-6-2 1-16,6-5 13 0,6-3 0 0,-4 3-1 16,1 0 1-16,-1 0 10 0,3 5 0 0,-5-3 0 15,0 3 0-15,0-5 4 0,5 2-1 0,-2 5 0 0,2-4 1 16,-5 2 10-16,0 5 2 0,5 5-1 0,-5-8 0 16,3 3-11-16,2 5-1 0,-5-3 0 0,5-9 2 15,-5 17-842-15</inkml:trace>
  <inkml:trace contextRef="#ctx0" brushRef="#br0" timeOffset="95637.03">6182 16167 627 0,'-5'0'0'0,"2"0"0"16,-9-8 0-16,12 3 0 0,-5 3 0 0,-6-13 0 16,4 2 1-16,7 0 6 0,0 3 1 0,0 5-2 15,-5-2 2-15,2-8 11 0,3 4 0 0,0 1 0 16,-5-17 0-16,5-9-17 0,0 9-1 0,0-1 0 0,-10 8 1 16,7-3 16-16,6 3 1 0,-3-5-1 0,-8-3 1 15,8 5-13-15,0-2 0 0,-5 2 0 0,3-2 1 16,-3 3 22-16,5 1 1 0,-8 4 1 0,3-1-1 15,5 3-11-15,-5-5 0 0,5 5 0 16,-8-3 0-16,3 0 2 0,0-2 2 0,2 8-2 0,-2-3 2 0,5-1-4 16,0 4 0-16,0-3 0 0,-5-5 1 0,5 2 5 15,-5 3-1-15,5 2 1 0,-2-2 0 0,2 0-6 16,2 0 1-16,3-3-1 0,-5 1 1 0,0-4 2 16,5 4 0-16,0 7 0 0,-10 2 0 0,5-4-9 15,5-4 2-15,-5 4 0 0,0-3-1 0,0-5-5 0,0 4 1 16,0 6-1-16,0-5 1 0,0 0 0 15,0 3 1-15,0 1-1 0,0 6 1 0,0-2-3 0,0-6 1 16,0 6-1-16,0-1 1 0,0-4-7 0,0 4 0 16,3 0 0-16,2-4 2 0,-5 4-1 0,5-4 1 15,-5 4 1-15,0 1-1 0,0-1-2 0,8 0 0 16,-3 3-1-16,-5-7 1 0,5 2-1 0,-2 2 0 16,2-2 1-16,0 2-1 0,-3-2 1 0,3 3 0 0,0 2 0 15,-2-3 2-15,2-4-3 0,0-1 0 0,0 3 0 16,-5 0 0-16,3 0-1 0,2 2 0 0,-5-4 0 15,5-3 0-15,3-1 0 0,-8 4 1 0,5-1 1 16,0-2-1-16,-3 3-1 0,3-1 0 0,-5 3 0 16,5-8 0-16,-5 8 0 0,3-2 0 0,2 4 0 15,0-10 0-15,0 8 0 0,8 3 0 0,-5-1 0 16,-3-2 1-16,-5 2-1 0,0 6 0 0,0-3 0 0,5 2 0 16,-3-7 0-16,3 3 0 0,-5 4 0 0,6-4 0 15,-4-6 0-15,3-2 0 0,0 5 0 0,-2 0 0 16,7 2-1-16,-5-4 0 0,3 4-1 0,-8-5 1 15,5 6-4-15,-5-1-1 0,7 3 0 0,-2-2 1 0,-5-1 5 16,6 1 1-16,-4-1-1 0,8 1 1 0,-2-1 1 16,-3 3 1-16,-5-3-1 0,5-4 0 15,3 4 3-15,-8-4-1 0,5 4 1 0,-3 6-1 0,9-4 0 16,-6-1 1-16,-3 2-1 0,3-3 2 0,3 1-5 16,2-1 1-16,3 1 1 0,-6-3-1 0,-7 10-1294 15</inkml:trace>
  <inkml:trace contextRef="#ctx0" brushRef="#br0" timeOffset="99140.26">6047 16066 690 0,'-5'-3'0'0,"3"3"0"0,-3-10 0 16,5-10 68-16,0 0 1 0,0-3-1 0,-8-2 0 16,16 2-54-16,-3-2-1 0,-5 5 1 0,0-10 0 0,0 0-12 15,7-1 0-15,-2 1 0 0,3-10 0 0,2 12-2 16,3 5 0-16,-8-9 0 0,3 1 0 0,-1-1-6 16,3 4 0-16,3 5 0 0,-5-4 1 0,-3-6-5 15,0 3 1-15,8 2-1 0,-8-5 1 0,7 3 9 0,-4 5 1 16,2 2-1-16,-15-2 1 0,10-3 7 0,-2 5 1 15,2 1 0-15,-5-3 0 16,0 2 5-16,0-2 1 0,5 7-1 0,-10-2 1 0,5 0-3 0,-5 5 1 16,5 2-1-16,0 0 1 0,0-2 10 0,0 3-1 15,0 4 1-15,-3-2-1 0,3 0-2 0,0 2 2 16,0-2-1-16,0-2 0 0,0-1 7 0,0-2 1 16,0 2-1-16,0 6 1 0,3-6-9 0,2 3 0 15,0 0 0-15,-5-5 2 0,3 0-3 0,2-5 1 0,0 5-1 16,-5 2 1-16,0 0-12 0,5 3 1 0,-3-2-1 15,-2-3 1-15,5 4 2 0,1 4 0 0,-4 4 1 16,-2-4-1-16,0-6-7 0,0-2 1 0,5 3-1 16,0-4 2-16,-2 6-2 0,2 0 2 0,0 3 0 15,0-1-1-15,-2 1 0 0,2 4-1 0,0 1 1 16,-3-6-1-16,3 0 1 0,0 1-1 0,1 2 1 16,1-8-1-16,1 3 1 0,2 0-1 15,-5 2 1-15,-2-4-1 0,7 2-3 0,-3-5 1 16,4 5 1-16,-4-8-1 0,-2 8 1 0,3 7 1 0,-3-2-1 0,-5-5 0 15,8 5-2-15,-3 3 2 0,-5 2-2 0,-5 0 1 16,5-10 0-16,0 7 2 0,0 3-2 0,5-7 1 16,0-1 4-16,3-2 1 0,-3 0-1 0,-3 0 0 0,3 0 1 15,0 2 1-15,0 3-1 0,3 3 1 0,0 2-1 16,2-6 1-16,-10-1 0 0,5 2 0 0,-3-5 0 16,4 5 0-16,-6 5 0 0,0 0 1 0,5 0-10 15,-3-8 1-15,3 8-1 0,0-7 1 0,-2 7-1 0,2 0 0 16,0 0 0-16,-5-5 0 0,5 0 0 15,3 5 0-15,-8 0 0 0,5-3 0 0,-3 3 0 0,4 0 0 16,-1-5 0-16,0 5 1 0,2 0 0 0,-2 0 2 16,3 0-2-16,-3 0 1 0,0 0-1 0,3 0 0 15,-3 0 0-15,3 5 1 0,-3-5-1 0,0 8 0 16,-5-8 0-16,7 5 0 0,-2-5 1 0,3 2 1 16,-3 3-1-16,-2-5 1 0,-1 8-2 0,1-8 0 0,2 0 1 15,0 5-1-15,-2 2 18 0,2-4 1 0,0 2 0 16,-3 2 0-16,3-1-6 0,0 1 0 0,-5-7 1 15,6 8 0-15,1-1-6 0,1-2 0 0,-3 3-1 16,0-6 3-16,0 3 0 0,-2 3 0 0,2-8 0 16,0 5 0-16,2 3 7 0,4-1 2 0,-4 1-1 15,1-3 0-15,2-3-9 0,-5 3 0 0,3 3 0 16,-1-6 0-16,4 6 6 0,-4 2 1 0,-2-2-2 16,8 2 2-16,5-5-13 0,-5 2-1 0,-6 1 0 15,3-1 2-15,-5 1 5 0,3 2 0 0,0-2 0 0,2-1 0 16,3-2-13-16,-1 3 1 0,-7-1-1 0,3 1 1 15,2-1-7-15,-2-2 1 0,-3-2 0 0,3 2 0 16,2 5-21-16,-8 0 1 0,3-2-1 0,0-1 1 16,3 1 9-16,-3-6 0 0,0 8 0 0,3 0 0 0,-3 1 10 15,3-4 0-15,-3 1 0 0,2 2 1 0,-2 2 0 16,3 1 0-16,-3-8 0 0,0 3 2 0,-2-1 6 16,7 1 0-16,-5-1 0 0,3 6 0 0,-3-6 0 15,-3 1 1-15,3 5-1 0,1-6 1 0,1 1-2 16,3-1 1-16,-7 6 0 0,2-11 0 15,0 6-2-15,-5-3 0 0,5 0 0 0,3 3 1 0,-1-1 1 0,4 1 1 16,-9-3 0-16,3 2 0 0,0 3 1 0,0 0-1 16,3-7 0-16,0 4 0 0,2 6 4 0,-5-8 2 15,3 3-1-15,-1-1 1 0,3 1 2 0,-5-1 0 16,3-2-1-16,-3-2 3 0,3 2-7 0,-1 0 1 16,-2 0-1-16,6 0 1 0,1 3-3 0,-4-1 0 15,2 1 0-15,-7 2 1 0,7-3 13 0,-2 1 2 0,-3-3-1 16,0 3 1-16,2-1-10 0,-2 1 1 0,3-1 0 15,-3 1 0-15,0-3-2 0,3-3-1 0,-3 3 1 16,-2 3 0-16,2 5 3 0,0-6 0 0,-3-4 0 16,3 7 0-16,6 0-5 0,-4 2-1 0,1-4 1 15,-3 0-1-15,0-1 4 0,0 1 1 0,-5 2 0 16,8-3 0-16,-3 3-8 0,2-5 1 0,-2 0 1 16,-2-2-1-16,2 2-1 0,0 3 1 0,0-8-1 15,-2 12 2-15,7-2-3 0,-5 3 0 0,3-1 0 0,-1-4 0 16,-2 5 2-16,1-6 0 0,1 1 0 0,-2 2 1 15,8 0 3-15,-8-8 2 0,3 3-1 0,-3 6 1 16,0-1 0-16,3-3 1 0,-3-4-2 0,2 7 2 16,1 5-9-16,2-8 1 0,-5-2 1 0,-5 3-1 15,8 0-1-15,-3-1 0 0,-3-4 0 0,3 7 0 16,1-3-1-16,-6 1 1 0,5-1-2 0,2-2 2 0,-2 3 0 16,-5 0 0-16,8-6 0 0,-3 3 0 0,0 0 0 15,-2 3 0-15,2-6 0 0,0 6 0 0,-3 2 4 16,4-3 0-16,-1 1 0 0,0-5 0 0,-5 2-2 15,2-5 1-15,3 5-1 0,0 2 1 0,-5-4-2 0,0 2 2 16,0-5-2-16,0 2 1 0,0 3-2 0,0-5 0 16,3 3 0-16,2 2 0 0,0-5-1 0,-2 5 1 15,-1-5 0-15,6 7 0 0,-3 1-2 0,3-8-1 16,-3 0 1-16,-3 3 1 0,1-1-1 0,-1 1 1 16,3 2-2-16,-5-3 2 0,0-2 1 0,0 5 0 15,5-5 0-15,3 0 0 0,-3 3 1 0,3 2 1 16,-8 0-1-16,5-5 1 0,0 7 1 0,-2-4 2 15,2 2-1-15,2-5 1 0,3 7 3 0,-7-4 1 0,0-1 0 16,-1-2 0-16,3 3-5 0,0 2 1 0,-2-2-1 16,2 2 2-16,3-5-5 0,2 2 1 0,-10 3 0 15,5-2 0-15,-3 2 2 0,3-3 0 0,1 1 0 16,-4 4 0-16,8-4-3 0,-5 2 2 0,3-5-2 16,-3 2 1-16,-2 3-2 0,2-5 1 0,0 3 0 15,2-1 0-15,4 1-1 0,1 2 1 0,-9-5 1 0,7 3-1 16,3 2-1-16,-3 2 1 0,3-2-1 15,-6-5 1-15,1 8-1 0,2-6 0 0,-5 3 0 0,3-2 1 16,5 2-1-16,-8-3 0 0,0 3 0 0,2 0 1 16,6 3-1-16,0-8 0 0,-3 3 0 0,-2 2 1 15,-1 0-1-15,3-3 0 0,-5 3 0 0,8-5 0 0,0 8 3 16,-5-6 0-16,-3 3 0 0,7-2 1 0,-7 7-3 16,3-3 1-16,2-7 0 0,-2 0 0 0,-3 3 2 15,3 2-1-15,2-2 1 0,-3-3-1 0,1 0-2 16,2 0 1-16,-5 2-1 0,3 3 2 0,-3 0-1 15,-2 0 1-15,2-5 1 0,5 8-1 0,-3-6-2 16,-1 3 1-16,-6-5 0 0,7 0 0 0,-2 5 0 0,3 3 1 16,-3-8 0-16,0 2 0 0,3 3-2 0,-3-5 1 15,-3 0-1-15,3 0 2 0,1 8-1 16,-1-5 1-16,2-1 0 0,-2 1 0 0,0 2-2 0,8 2 1 16,-5-7-1-16,-1 0 2 0,4 3-3 0,-4 2 1 15,3-3 0-15,-2-2 0 0,-3 3 1 0,3 4 1 16,2-7-1-16,-2 0 1 0,-3 3-3 0,2 2 0 0,3-3 0 15,-2 3 1-15,-3-5-1 0,3 3 0 0,2 0 0 16,-2-1 0-16,4 3 0 0,1-5 0 0,-3 8 0 16,-2-6 0-16,-3 3 0 0,3-5 0 0,2 3 0 15,-3 2 0-15,-2 0 0 0,3-3 1 0,2 3 1 16,-2-5-1-16,-3 3-1 0,3 2 1 0,2-5 0 16,-3 2 0-16,-1 3-1 0,1-2 1 0,-2-3-1 15,8 3 1-15,0 4-1 0,-8-7 1 0,7 0-1 16,1 0 1-16,-5 0 1 0,-3 0 0 0,0 0-1 15,0 3 1-15,8 2 0 0,-6-3 2 0,-1-2-1 16,-4 0 1-16,3 0-4 0,0 0 0 0,0 0 0 16,3 5 1-16,2 0-1 0,3 3 0 0,-5-8 0 0,-1 0 1 15,3 0-1-15,-2 0 0 0,2 0 0 0,-5 0 0 0,3 7-1 16,-8-4 1-16,5 2 0 0,-3-3 0 0,4 1-1 16,-1-1 1-16,-5-2 0 0,7 0 0 0,-2 0-2 15,-5 0 2-15,5 0 0 0,3 6 0 0,5 1 0 16,-8-7 0-16,0 0 0 0,3 0 0 0,-3 0 0 15,-3 0 0-15,3 0 0 0,3 0 2 0,2 8-2 16,3-8 0-16,-8 0 0 0,8 2 1 0,-1 3-1 0,1 0 0 16,-8-5 0-16,3 0 1 0,2 8-1 0,-2-8 0 15,-3 0 0-15,7 0 1 0,-4 0-1 0,2 0 0 16,-5 0 0-16,8 0 0 0,2 0 0 0,-2 0 0 16,-3 2 0-16,3 3 0 0,-5-2 0 0,2-3 0 15,-3 0 0-15,6 0 0 0,2 0 0 0,1 0 0 16,-1 0 0-16,-2 0 0 0,-1 0 1 0,-4 0 0 15,2 0 0-15,3 2 0 0,-5 6-1 0,2-8 2 16,2 0-1-16,1 0 0 0,0 0-1 0,-3 0 1 0,-2 0 0 16,-1 0 0-16,3 0 0 0,-2 0 2 0,2 0-1 15,3 0 0-15,-5 2-1 0,-1 3 0 0,3-2 0 16,-4-3 0-16,1 0-1 0,1 0 2 0,-3 0-1 16,0 0 0-16,0 0-1 0,3 0 1 0,-3 0 0 15,0 0 0-15,5 5-1 0,0-2 1 0,-5-1-1 16,8-2 1-16,-8 0-1 0,3 0 0 0,-3 3 0 15,-3 2 2-15,3-3-2 0,1-2 0 0,-1-2 0 16,2 2 1-16,6 0-1 0,-5 0 0 0,2 2 0 0,-3 3 1 16,4-5-1-16,-4 3 0 0,1 2 0 0,2-5 0 15,-5 0 0-15,3 0 0 0,-3 0 0 0,-3 2 0 16,9-2 0-16,-4 0 0 0,3 0 0 0,-2 0 0 16,2 0 1-16,3 0 0 0,-8 3 0 15,8-1 0-15,2 1-1 0,-2-1 1 0,-3 1 1 0,-2 2-1 0,2-5-1 16,2 0 1-16,-6 0 0 0,6 0 0 0,6 0-1 15,-5 7 0-15,-6-7 0 0,4 0 0 0,1 0 0 16,-4 0 0-16,5 0 0 0,4 0 0 0,-6 0 0 16,1 0 0-16,-9 3 0 0,7 2 0 0,-2-2 0 0,2-3 0 15,-2 0 0-15,2 0 0 0,0 0-1 0,0 0 0 16,-5 0 0-16,3 0 0 0,-1 5 1 0,4 0 0 16,-6-5 0-16,2 0 0 0,11 0 0 0,-5 0 0 15,-6 0 0-15,4 0 0 0,-4 2 0 0,-2 3 0 16,0 3 0-16,1-8 0 0,1 0 0 0,-4 0 1 15,-1 0-1-15,6 0 1 0,0 0-1 0,2 0 1 0,-8 0-1 16,3 0 1-16,0 0-1 0,1 0 1 0,1 0-1 16,-2 0 1-16,-2 0-1 0,2 0 0 15,0 0 0-15,3 0 1 0,2 0-1 0,-5 0 0 0,2 0 0 16,-4 0 2-16,0 0-2 0,-1 0 0 0,3 0 0 16,3 0 1-16,2 0-1 0,-7 0 0 0,-1 0 0 15,6 0 1-15,-1 0-1 0,4 0 0 0,-6 0 0 16,2 0 0-16,-2 2 0 0,-2 1 0 0,2-3 0 15,3-3 0-15,2 1 0 0,2 2 0 0,-6 0 0 16,-1 0 0-16,5 0 1 0,0 0 0 0,-2 0 0 16,2 0 0-16,-8 0 2 0,1 0 0 0,5 0-1 0,-1 0 2 15,3 0-3-15,-5 0 1 0,3 0-1 0,-3 0 1 16,8 0-1-16,0 0 0 0,-8 0 1 0,2 0-1 0,1 0 1 16,2 0 0-16,-2 0 0 0,2 0 2 0,-2 0-3 15,-3 0 0-15,2 0 0 0,6-8 0 0,2 8-1 16,-2 8 1-16,0-8 1 0,-8 0-1 0,5 0-1 15,0 0 1-15,-2 0 0 0,2 0 0 0,-5 0-1 16,3 0 1-16,-1 0-1 0,4 0 1 0,-6 0-1 0,2 0 0 16,1 0 0-16,2 0 1 0,3 0-1 0,-8 0 0 15,2 0 0-15,1 0 2 0,2 0-1 0,-5 0 0 16,-2 0 0-16,2 0 0 0,0 0-1 16,3 0 1-16,-3 0 0 0,0 0 0 0,8 0-1 0,-6 0 2 15,-2 0-1-15,3-8 0 0,2 8-1 0,-7 0 1 16,2 0-1-16,0 0 1 0,0 0-1 0,-2-5 1 15,2 5-1-15,2 0 1 0,3 0-1 0,-7 0 0 16,2 0 0-16,0 0 1 0,0 0-1 0,3 0 0 16,-3 0 0-16,-3 0 1 0,4 0-1 0,-1 0 0 0,0 0 0 15,2 0 2-15,-2 0-2 0,8 0 0 0,-8 0 0 16,3-2 0-16,-3 2 0 0,3-5 0 0,-3 5 0 16,-3 0 0-16,8 0 1 0,-2 0 0 0,2 0 0 15,-5 0 0-15,3 0-1 0,0 0 1 0,-3 0 0 16,0 0 0-16,2 0-1 0,4 0 2 0,-4 0-1 15,-2 0 0-15,3 0-1 0,-3 0 1 0,-2 0-1 16,2 0 1-16,5 0 0 0,-3 0 1 0,4 0 0 16,-4-5 0-16,-2 2-1 0,3 3 0 0,-3-5 0 0,-2 5 0 15,7 0-1-15,-3 0 1 0,4 0 1 0,-9 0-1 16,3 0-1-16,0 0 1 0,0 0-1 0,3-3 1 16,0 3-1-16,-3 0 1 0,0 0-1 0,0 0 1 15,3-5 0-15,-3 3 2 0,-3 2-2 0,3 0 1 0,3 0-2 16,2 0 1-16,-7 0 0 0,2 0 0 0,0 0-1 15,0 0 1-15,-3 0 0 0,4 0 1 0,-1 0-2 16,2 0 1-16,-2 0-1 0,0 0 1 0,-5-5-1 16,3 2 1-16,-3 1-1 0,0 2 1 0,0 0-1 15,0 0 0-15,0 0 0 0,5 0 1 0,0 0-1 0,-2 0 0 16,-3 0 0-16,2 0 1 0,6 0-2 0,0 0 1 16,-3 0 0-16,7 0 0 0,11 2-4 0,3 6 0 15,-1-8-2206-15</inkml:trace>
  <inkml:trace contextRef="#ctx0" brushRef="#br0" timeOffset="100224.75">9449 16300 1017 0,'0'0'0'15,"0"0"0"-15,0-2 0 0,0 2 98 0,0 2 1 16,5-2-1-16,-5-2 1 0,0 2-47 0,0 0-1 15,0 0 1-15,0 0 1 0,0 0-48 0,0 0 1 16,7 0 0-16,-2 0-1 0,8 0-11 0,-8 0 0 16,3 0 0-16,5 0 1 0,10 2-14 0,-6 3 0 0,-1 3-1 15,7-3 1-15,-6-5-5 0,-1 2 0 0,-1 3-1 16,-2 1 2-16,4 1 17 0,-4-4 1 0,0 2-1 16,0-3 2-16,-1 3-1 0,1 0 2 0,5-2-2 15,0 2 2-15,-1 2 2 0,1 1 1 0,-3-3-1 16,3-5 1-1,5 2 0-15,-5 4 1 0,0-4 0 0,2 3 0 0,-2-2 10 16,2 2 0 0,3-3 1-16,-5 1-1 0,7-1 2 0,-2 1 1 0,-2-1-1 0,2-2 2 15,2 3-7-15,-2 4 0 0,-3-7-1 0,3 0 2 0,3 0 7 0,-3 0 0 0,-3 5 0 0,-2-5-1 16,0-5-8-16,-6 5 0 0,1 0-1 0,5 0 1 16,-6 0 3-16,6 0 0 0,-5 0 0 0,7-2 2 15,3 2-8-15,-2 0 1 0,-4 0-1 0,6-8 2 16,3 6-2-16,-8-1 2 0,2 3-1 0,-2 0 1 0,5 0 6 15,-6 0 2-15,4 0-1 0,2-5 1 0,7 5-7 16,-4 3-1-16,-9-3 1 0,4-5 1 0,2 0-6 16,-5 10 1-16,2-5 0 0,8 0 0 0,-8 0 9 15,-2 0 1-15,-5 0-1 0,5-8 2 0,2 8-8 0,-5 0 2 16,-2 0-1-16,5-5 1 0,-3 3-4 0,3 2 2 16,0 2-1-16,-6-2 1 0,6-2 3 0,0 2 1 15,0 0-1-15,2-6 1 0,3 6-2 0,-3 0 0 16,-2 0 0-16,5 0 1 0,2-2-5 0,-4 2 2 15,-3 0-2-15,5-5 2 0,-3 5-4 0,3 2 0 16,-5 1 1-16,-1-6-1 0,-4 3 1 0,0 3 2 16,0 5-2-16,4-8 2 0,-4 0-2 0,-5 0 2 15,2 0-2-15,3 0 1 0,-1 0 0 0,-2 0 0 0,-2 0 1 16,0 0-1-16,4 0 9 0,-1 0 0 0,-6 0 1 16,2 0-1-16,-2 0-2 0,8 0 0 0,-8 0 1 15,3-6-1-15,-3 6 2 0,-2 0 2 0,2 0 0 16,5-2-1-16,-3-1-6 0,4 1 0 0,-4 2 0 15,6 0 1-15,-3 0 6 0,3 0 1 0,-6 0 0 16,6 0-1-16,-3 0-4 0,3 0 0 0,0 0 0 16,-11 0 0-16,3 0-2 0,1 0 1 0,-1 0-1 15,-5 0 1-15,2-5 1 0,3 2-1 0,-5 3 0 0,5 0 0 16,-5 0 3-16,3 0 1 0,-1 0-1 0,-2 0 2 16,0 0-8-16,0 0 0 0,0 0 0 0,0 0 1 15,0 0 8-15,0 0-1 0,0 0 1 0,3 0 0 16,2 0-6-16,0 0 1 0,-2 0 0 0,2 0 1 0,-5 0-3 15,0 0 1-15,0 0-1 0,0 0 1 0,0 0 4 16,0-5 2-16,0 3-1 0,0 2 0 0,0 0-8 16,0 0 0-16,0 0 0 0,0 0 0 0,0 0-1 15,0 0 0-15,0 0-2073 0</inkml:trace>
  <inkml:trace contextRef="#ctx0" brushRef="#br0" timeOffset="102083.83">10418 16303 162 0,'0'0'0'0,"0"0"0"0,0 0 0 15,0 0-5-15,0 0-1 0,0 0 0 0,25-5 1 16,-14 5 5-16,-9 0 1 0,1 0 0 0,4 0 0 15,6 0 18-15,-5-8 1 0,2 8 1 0,3 0-1 0,-1 0 11 16,-4 0 1-16,2 0-1 0,3 0 1 0,-6 0-29 16,4 0 1-16,1 0 1 0,-1 0-1 0,9 8 15 15,-2-6 0-15,-6 8 1 0,1-7-1 0,5-3 3 16,0 5 1-16,-11-5-1 0,6-5 2 0,5 5 2 16,0 5 3-16,-11-5-3 0,9 0 3 0,-1 0-6 15,0 0 1-15,0 0-1 0,3 0 2 0,0 0-2 0,0 0 1 16,-5 7 0-16,4-7-1 0,4 0 6 0,-3 0 1 15,-1 0-1-15,4-5 0 0,2 5 14 0,-11 5-1 16,6-5 1-16,0 0-1 0,0 0-8 0,-3 0 0 16,0 6-1-16,6-6 1 0,1 0-7 0,4 0 0 15,-3 0 0-15,-5 0 0 0,-3 0-9 0,0 0 0 16,0 0 0-16,3-6 1 0,-8 6-1 0,3 0 1 16,0 0-1-16,5-5 1 0,7 5-8 0,-7 5 1 15,-10-5 0-15,4 0 0 0,6-5 7 0,-8 3 1 16,3 2 0-16,0 0 1 0,2 0-1 0,0 0 0 0,-2 0 0 15,0-5 2-15,-1 5-10 0,-4 0 1 0,2-3 1 16,3-2-1-16,-3 5-7 0,3 0 0 0,-6 0-1 16,4 0 2-16,1 0 0 0,1 0-1 0,-8 0 1 15,5-5 0-15,0 5-3 0,-2 3 1 0,2-1-1 16,-5-4 1-16,3-1-4 0,-3 1 1 0,-2 2 0 16,7 0 1-16,3 0 12 0,-6 0 2 0,-2 0-1 15,0 0 1-15,0 0-8 0,-2 0 1 0,2 0-1 0,-2 0 1 16,2 0 0-16,0 0 0 0,-5 0 0 0,0 0 1 15,5-8-5-15,-3 8 0 0,1-5-1 0,-3 5 1 16,0 0-1-16,0 0 1 0,0 0 0 16,0 0-1-16,0 0-4 0,0 0 2 0,0 0-1534 0</inkml:trace>
  <inkml:trace contextRef="#ctx0" brushRef="#br0" timeOffset="102935.18">9161 16386 12 0,'0'0'0'0,"5"0"0"0,8 0 0 0,5 0 214 16,-5 0 1-16,4 2-1 0,1 6 0 15,3 0-194-15,1-1 2 0,4-2-1 0,-6-5 0 0,8 8-30 16,-2 4 2-16,-6-4-2 0,8-8 1 0,-3 5-27 15,1 3 0-15,2-1 0 0,2-4 1 0,-2 2-7 16,0 0 2-16,-2 5-2 0,4-5 2 0,6-5 34 0,-8 7-1 16,2-4 0-16,1-1 2 0,-3 6 1 0,2-6 0 15,1 4 1-15,-6-4 0 0,6 3 1 16,-6-5 1-16,11 0 0 0,-5 0 0 0,-6 0 4 0,6 0 1 16,-6 3-1-16,5 2 2 0,6 0 13 0,-5-5 1 15,-1 2-1-15,1-2 1 0,-1-2-10 0,1 2 0 0,-6 2 1 16,11-2 0-16,-3-2 30 0,2 2 2 0,1 0 0 15,-5-5-1-15,-1 2-10 0,-4 1-1 0,4-1 1 16,1 3 0-16,7 0 3 0,-3 0 1 0,-1 0-1 16,1-5 0-16,1 3-5 0,-6 2 0 0,1 0 0 15,2-6 1-15,3 4-7 0,-1 2 1 0,-4-8 0 16,-1 3 0-16,1 0-1 0,-1 5 0 0,1-2-1 16,-1-3 1-16,1 2-10 0,-3-2 1 15,2 5-1-15,6-2 1 0,0-3 4 0,-3 5 1 0,-3 0-1 16,1-5 2-16,-1 2-10 0,-2-2 1 0,3 5-1 15,2-2 2-15,-3 2-3 0,-2 0 0 0,-2 0 0 16,4-6 0-16,1 6 0 0,-1 6 0 0,-4-6 0 0,-3-8 1 16,2 3-4-16,-5 0 2 0,3 2-1 0,0-2 1 15,3-2-4-15,-8 4 0 0,-3 3 1 0,3-5-1 16,4-2 9-16,-6 2 1 0,2 5-1 0,4-3 1 0,-1-4-5 16,2 7 1-16,-13 0 0 0,5-6 0 0,0 1-6 15,-4 3 1-15,-1 2-1 0,2 0 1 16,6 0 4-16,-5 0 0 0,-8-5 0 0,8 2 0 0,0-2-5 15,-6 3-1-15,3 2 1 0,-2-5-1 0,-8 5-1490 16</inkml:trace>
  <inkml:trace contextRef="#ctx0" brushRef="#br0" timeOffset="103327.61">11827 16147 1293 0,'0'0'0'0,"0"0"0"15,0 0 0-15,0 0 63 0,3 5 0 0,-1-3 0 16,6 8 1-16,-3-7-38 0,3-3 0 0,-3 0-1 0,8 5 2 15,-1 5-30-15,6 0 1 0,0-8-2 0,2 6 2 16,6 2-24-16,-3 0 2 0,0-2-2 0,-8 4 1 16,8 1 18-16,-5-3 1 0,-6 3-1 0,-2-6 0 0,1 6-1 15,-1-8 2-15,-5 5-2 0,2-5 1 0,-1 2 5 16,-4-1-1-16,1-4 1 0,-3 3 1 0,0 3 11 16,0-1 0-16,0-2 0 0,-3 3 2 0,1-6 10 15,-6 3 2-15,5 3-2 0,-4-1 2 0,-11 9-12 16,0-1 1-16,-2 2 1 0,-11 4-1 0,-4-1 17 15,4-3 0-15,6 1 0 0,-1 0 0 0,-2 7-11 16,3-5 2-16,-6 3-2 0,-7 9 1 0,3-1-11 0,-1 1 0 16,-10-4-1417-16</inkml:trace>
  <inkml:trace contextRef="#ctx0" brushRef="#br0" timeOffset="106843.25">8497 15990 967 0,'0'0'0'0,"0"0"0"0,0 0 0 0,0 0 86 15,8 0 1-15,5 8-1 0,-6 2 0 0,-2 0-35 16,0-7 1-16,0 2-1 0,3 2 1 0,0 1-56 15,2-3 2-15,-5 2-1 0,-2 1 1 0,2 2-22 16,0 3 2-16,2-1-2 0,-2 8 2 0,8 1 6 0,0-4 1 16,-8 1 0-16,0-6 0 0,3 3-6 0,-3-2 0 15,-3 2 1-15,3-5 0 0,3 8-5 0,2-8 2 16,-5 3-2-16,3 7 2 0,-3-5 8 0,3 0 2 16,-8 3-1-16,5-8 1 0,0 7 6 0,-3-4 0 15,3 2 0-15,-5-5 1 0,6 0 6 16,1 0 0-16,-7-2 0 0,0 2 1 0,0-8 2 0,0 4 2 15,0 1-1-15,0-4 1 0,0 2 9 0,0-5 2 16,0 2-2-16,0-2 2 0,0 0 8 0,0 0-1 0,0 0 1 16,-5 0 1-16,5 0-4 0,0 0 0 0,0-2 1 15,-2-3 0-15,-9-5 0 0,4-3 1 0,-6 0-1 16,-5-17 1-16,-5-5-1 0,8 7 1 0,5 3-1 16,-3 2 1-16,8 3-4 0,0 5 0 0,-3 2 0 15,1-2 1-15,2 0-2 0,5 2 1 0,-8-2 0 16,3 3 0-16,-8-3-15 0,8 5 0 0,5 7 0 15,0-4 1-15,0-1 5 0,-5-2 1 0,2 2 1 16,3 6-1-16,-5-8-10 0,5 7 1 0,0 3 0 16,0 0 1-16,0 0 3 0,0 0 1 0,0 0 0 15,0 0 1-15,0 0-4 0,0 0 1 0,0 0-1 0,0 0 2 16,0 0-6-16,0 0 1 0,0 0-1 0,0 3 1 16,5 9-1-16,3 3 0 0,-3 3 0 0,3 10 1 0,2 7 0 15,3-2 1-15,-1-3 0 0,-12-2 0 0,3-13 0 16,0 0 1-16,4 3 0 0,-7-3 0 0,5 5-3 15,-5-7 0-15,8 2 0 0,-8-10 1 0,5-3-1 16,-5 1 0-16,0-1 0 0,0 6 1 0,0-6-1 16,0 3 0-16,0-5 0 0,0 0 0 0,0 0 0 15,0 0 0-15,0 0 0 0,0 0 0 0,0 0 1 16,0 0 1-16,0 0-1 0,-5 0 0 0,5-5 4 0,-5-2 1 16,5 2 0-16,-3-13-1 0,-2-15 0 0,5 3 0 15,0-5 0-15,-7 2 0 0,4 8 3 0,0 7 1 16,3 1 0-16,-5-1 0 0,-2 0-1 0,7 3 1 15,0 8-1-15,0-1 1 0,0 1-1 0,0-1 1 16,0 3 0-16,-5-3 0 0,5 1 0 0,-5-3 0 16,5 7 0-16,0 3 1 0,0 0-2 0,0 0 1 15,0-5 0-15,0 3 0 0,0 2-9 0,0 0 1 0,0 0 0 16,0 0 0-16,0 0-1 0,0 0 0 0,0 0 0 16,0 7 0-16,0 13-1 0,0 8 1 0,0-5-1 15,-8 17 1-15,8 8-4 16,0-5 2-16,0-16-1 0,-10-4 0 0,7 2-1 0,3-12-1 15,0 2 1-15,-10-5-1 0,7 0 3 0,3 0 0 0,0-2 0 16,-5 2 1-16,5-8 2 0,0 4 0 0,0-4 0 0,0-2 0 16,0 0 6-16,0 0 1 0,0 0 0 0,0 0-1 15,0 0-4-15,0 0-1 0,0 0 0 0,-5 0 1 16,3-2-1-16,2 2 0 0,0 0 0 0,-5-13 0 16,0-15 4-16,-1 0 1 0,4-2-2 0,-3-3 2 0,5 6-2 15,0 7-1-15,0 4 0 0,0 1 1 0,-5 3-5 16,5-3 0-16,0 2 0 0,0 5 0 15,0 1 1-15,0 2 1 0,0 0-1 16,0-3 2-16,0 6-1 0,0-3 1 0,0 5 1 0,0-3-1 0,0 3 2 16,0-5-1-16,0 3 1 0,0-1-1 0,0 3 0 15,0 0 1-15,0 0-1 0,0 0 1 0,0 0-1 16,0 0 1-16,0 0-1 0,0 5 1 0,0 8 3 0,5 7 1 16,0-5-1-16,-5 13 1 0,2 2-8 0,4 3 1 15,-1-11 0-15,-5-4 0 0,2-3-2 0,1-2 0 16,-1-6 0-16,-2 1 2 0,0-1-4 0,0-1 2 15,0-4 0-15,0 3 0 0,0-5-4 0,0 3-1 16,0 2 1-16,0-5-1 0,0-5-3 0,0 5-1 16,0 0 0-16,0 0 1 0,0 0-1 0,0 0 0 0,0 0 0 15,0-3 1-15,0-4 5 0,0-6 0 0,0 5 1 16,0-19 0-16,0-9-3 0,0-1 1 0,0 6-1 16,-5 9 2-16,3 1 1 0,2 4 1 0,2 7-2 15,-4-5 2-15,2 2 0 0,-5 6 0 0,5 1 0 16,5 4 0-16,-5-1 0 0,0 1 1 0,0-3-1 15,0 2 1-15,0-4-2 0,0 7 2 0,0 0-1 16,2 0 1-16,3 2-1 0,0 3 1 0,0-5 0 16,-2 8 0-16,7 12-2 0,-2-10 1 0,-3 8-1 15,0 4 0-15,-2 14-1 0,2-1 1 0,0-2-2 0,-10-11 2 16,5 4-7-16,5-4 1 0,-5-2 1 0,-5 1-1 16,5-11 3-16,0 2 1 0,0-7-1 0,-5 3 1 15,5-3-2-15,5-3 2 0,0 4-2 0,-5-6 1 16,0 2 3-16,0-2 0 0,0 0 0 0,0 0 1 0,0 0 1 15,0 0 0-15,0 0 0 0,0-2 0 0,-5 2 0 16,5-6 0-16,-5 4 0 0,2-16 0 0,3-12 0 16,0-5 0-16,0 0 0 0,0 4 1 0,-5 14 20 15,5-4 2-15,0 1-2 0,0 5 1 0,-5 0 1 0,2 10 0 16,3-8 1-16,0 6-1 0,0 2-3 0,0 2 0 16,0 3-1-16,0-5 1 0,0 5-5 0,0 0-1 15,0 0 1-15,0 0-1 0,0 0-9 0,0 0 0 16,0 0 1-16,0 0 0 0,0 0-4 0,0 0 1 15,0 0 1-15,0 5-1 0,0 8-4 0,0 2 0 16,0 0 0-16,0 8 1 0,3 10-8 0,2-1 1 16,0-4 0-16,-5 0 1 0,-5 0 6 0,5-11 0 15,0 1 0-15,-5-3 0 0,2-2 0 0,1-3 0 0,-1-5 0 16,3 0 0-16,3-3-3 0,-1 3 1 0,-2-5 0 16,0 0 0-16,0 0-3 0,0 0 2 0,0 0-2 15,0 0 2-15,0 0 1 0,0 0-1 0,0 0 1 16,-2-7 1-16,2 2-1 0,0-10 1 0,-3 2 0 15,3-20-1-15,-5-5-1 0,5-2 1 0,0 10-2 16,-5 5 2-16,2 9 1 0,3 9 0 0,0-6 0 16,-5 1 0-16,5 2 7 0,0-3 2 0,0 13-1 0,0 0 1 15,0-8 8-15,-5 1-1 0,3-3 1 0,2 7 0 16,0 3-4-16,0 0 0 0,0 0 1 0,0 0-1 16,0 0-10-16,0 0 2 0,0 0-2 0,0 0 1 15,0 0-8-15,0 0 0 0,0 0 0 0,0 0 0 0,0 8-18 16,0 4 0-16,0-4 1 0,0 12-1 0,0 10 4 15,0 3 1-15,0-10 0 0,0-3 0 0,0-5-1 16,0-2 0-16,0-1 0 0,0-2 1 0,0 1 17 16,0-4 1-16,0-7 0 0,0 3 0 0,0 2 0 15,0-5 0-15,0 0 0 0,0 0 1 0,0 0 7 16,0 0 0-16,0 0 0 0,0 0 1 0,0 0 1 0,0 0 0 16,0 0 0-16,0-5 0 0,0 2-10 0,0-4 1 15,0-6-1-15,-3-20 1 0,3-5-1 0,0-2 0 16,0 0 0-16,-2 9 0 0,2 6 0 0,2 5 0 15,1-3 0-15,-8 1 0 0,5-3 0 0,0 9 0 16,0 9 0-16,0-6 0 0,0 6-3 0,0 2 1 0,0 2-2 16,0-2 2-16,0 5-2 0,0 0-1 0,0-2 1 15,0 2-1-15,0 0-4 0,0 0 1 16,0 0-1-16,0 2 1 0,0 6-1 0,0 2 2 0,2-3-2 16,3 11 1-16,5 10-7 0,-2 4 1 0,-3 1-1 15,-5-5 2-15,0 0 5 0,0-11 1 0,5 1 0 16,-5-3 1-16,-2-2-1 0,2 2 1 0,5-3 1 15,-5-4-1-15,-3-6-4 0,3 3 1 0,0 1-1 16,0-4 1-16,0 3 7 0,0-5-1 0,0 3 1 16,0-3 1-16,0 0 1 0,0 0 0 0,0 0 0 15,0 0 0-15,0 0 3 0,0 0 2 0,0 0-2 0,-2-8 2 16,2-7 9-16,0-3 1 0,0 1-1 0,0-24 1 16,2 1-4-16,6 2 0 0,-8 5 1 15,0 11-1-15,5-3-9 0,-5 4 1 0,3 4 0 0,-6-3 0 16,6 2-3-16,2 8 1 0,0 2-1 0,-5-4 1 0,0 4-1 15,0 8 0-15,0-5 0 0,0 3 1 0,0 2-1 16,0 0 0-16,0 0 0 0,0 0 0 0,0 0-2 16,0 0 1-16,0 0-1 0,0 0 1 0,0 2 0 15,0 3-1-15,0 3 1 0,0 7 0 0,0 18-2 16,0-3 0-16,0 3-1 0,-5-3 2 0,5-2-3 0,5-3 2 16,-3-3-1-16,-4-1 0 0,-3-6 0 0,5-3-1 15,0 3 1-15,0 1 0 0,-5-6-5 16,5-3 2-16,5 1-2 0,-5-3 1 0,0-3-1 0,0 3 1 15,0-5 0-15,0 0 0 0,0 0 6 0,0 0 0 16,0 0-1-16,0 0 1 0,0 0 0 0,0 0 1 16,0 0-1-16,0-7 0 0,-5 2 6 0,2-8-1 15,3 6 1-15,-5-21 0 0,-3-10 11 0,3-2 0 0,5 5 0 16,-10-1 1-16,7 16-4 0,3 2 0 0,0 1 1 16,-5-1-1-16,-2 8-12 0,4 0 1 0,3 7 0 15,0-2 0-15,0 5-1 0,0 0 1 0,0 0 1 16,0 0-1-16,0 0-1 0,0 0 0 0,0 0 0 15,0 0 0-15,0 0 0 0,0 0 0 0,0 0 0 16,0 13 0-16,0 15-1 0,0-1-1 0,0 6 1 16,-2 10 1-16,2-13-1 0,0-2 0 0,0-3 0 15,-5-12 1-15,5 2-3 0,-6 0 0 0,6-2 0 0,0-6 1 16,0 1-3-16,0-6 2 0,0 1 0 0,-2 4-1 16,2-4 3-16,0 2 1 0,0-5 0 0,0 0 0 15,0 0 2-15,0 0 2 0,0 0-2 0,0-5 1 16,0 5 0-16,0-3-1 0,0 3 0 0,-5-7 0 15,5-6-1-15,-5 1 2 0,2-4-1 0,-2-9 0 0,5 3-1 16,3-1 0-16,-1 3 0 0,-2 0 1 0,0 5 7 16,0 4 0-16,-2 4 0 0,2-1 1 0,0 6-7 15,0-8 1-15,2 10 1 0,6 0-1 0,-8 0 1 16,0 0 1-16,0 0-1 0,0 0 1 0,0 0-5 16,0 0 1-16,0 0 0 0,0 2 1 0,0 6-3 0,0-1 0 15,0 1 0-15,5 5 1 0,3 4-3 0,-3 3 0 16,-3 0 1-16,-2 1 0 0,0 1-7 0,0 3 0 15,3-9 1-15,-1-4 0 0,-2-2-3 0,-2 0 1 16,2-2 0-16,0-1 0 0,0-4 0 0,0 0 0 16,0-1 0-16,0 3 1 0,0-5 8 0,0 0 1 15,0 0-1-15,0 0 1 0,0 0-2 0,0 0 0 16,0 0 0-16,0 0 1 0,0 0-1 0,0 0 1 0,0 0-1 16,-3-5 1-16,1 3-1 0,2-4 1 0,0 1-2 15,0-5 2-15,-5-10-2 0,5-5 0 0,-6 5 0 16,4 2 1-16,-3 1-1 0,5 6 1 0,-5 4 0 15,5-6 0-15,0 6 0 0,0 2 0 0,0 2 0 16,0 3 1-16,0 0-1 0,0 0 1 0,0 0-2 16,0 0 2-16,0 0 3 0,0 0-1 0,0 0 0 15,-3 0 2-15,1 8 3 0,-1 2 2 0,3 0 0 16,-5 5 0-16,5 5-4 0,0 8 0 0,0-5 0 0,0-3 1 16,0-8-6-16,0-4 1 0,5 2 0 0,-5 0 0 15,0-2-1-15,0-6 1 0,0 3-1 0,0-5 1 16,0 3-4-16,0-3 1 0,0 0-2 0,0 0 2 0,0 0 0 15,0 0-1-15,0 0 1 0,-5-3 0 0,5 3 0 16,-5-5 1-16,2 3-2 0,3-6 2 0,0-2 1 16,0 0 0-16,0-3 0 0,0-2 1 0,-5-5-1 15,5-3 1-15,-5 11-1 0,5-1 2 0,0 11-1 16,0-6 1-16,0 3 0 0,0 0 0 0,0 2 2 16,0 3 0-16,0 0 0 0,0 0 0 0,0 0-3 15,0 0 2-15,0 0-2 0,0 0 1 0,0 0 8 0,0 0 1 16,0 0 0-16,0 0 1 0,0 0-9 0,0 0 2 15,0 0-2-15,0 11 1 0,0 1-5 0,0 3 1 16,0 3-1-16,0-8 1 0,0 3-9 0,5-6 0 16,0 6 0-16,-2-13 1 0,2 5-6 0,-5 2-1 15,5-4 1-15,-2 2-1 0,-3-5-1559 0</inkml:trace>
  <inkml:trace contextRef="#ctx0" brushRef="#br0" timeOffset="111295.86">6653 14627 12 0,'0'0'0'0,"0"0"0"0,0 0 0 0,0 0 0 16,0 0 0-16,-5-28 0 0,5 23 0 0,0 3 0 16,0 2 0-16,0 0 0 0,0-5 0 0,0 5 0 15,0 0 0-15,0 0 0 0,0-8 0 0,0 8 0 16,0 0 0-16,0 0 0 0,0-7 0 0,5 7 0 15,-3 0 0-15,-2 0 0 0,0-8 0 0,0 6 0 16,0-1 0-16,5-2 0 0,0 3 0 0,1-6 0 16,-6 3 0-16,2 0 0 0,3-3 0 0,0-2 0 0,-2 3 0 15,2 4 0-15,-5 1 0 0,0-3 0 0,0 2 0 16,-5 3 0-16,5 0 0 0,5-5 0 0,-5 3 0 16,0 2 0-16,0 0 0 0,0 0 0 0,0 0 0 15,0 0 0-15,0-6 0 0,0 4 16 0,0 2-1 16,0 0 1-16,0 0 0 0,0 8 29 0,0-8 1 0,-5 0-2 15,5 0 2-15,0 0-6 0,0 0-1 0,0-6 0 16,0 6 1-16,0 6-6 0,0-4 1 0,0 6 0 16,0-3 1-16,0 0-2 0,0 10-1 0,5-5 1 15,0 8 0-15,3-3-3 0,-3 5 0 0,0-13 1 16,-3 6 0-16,3 0-7 0,1-3 1 0,-4 2-1 16,3-2 0-16,0 8-8 0,0 2 0 0,-5-12 0 15,3 12 0-15,2-5 4 0,-5-2 1 0,5 2 1 16,-5-3-1-16,0 3-4 0,0-2 1 0,0-5-1 0,0 7 1 15,0-3 3-15,0 3-1 0,5-2 0 0,-2 2 1 16,2 0-1-16,-5 0 1 0,0-2 0 0,0 7 0 16,0 0 0-16,0-12 0 0,0 4 0 0,0 6 1 15,5 0-1-15,2-6 1 0,1 3-1 0,-3 8 1 16,0 2-14-16,0-5 1 0,-2-2-1 0,2 7 1 16,0 3 1-16,-5-10 1 0,0-1 0 0,0 3 0 0,0 1-8 15,8-4 1-15,-3 1-1 0,-5 10 2 0,5-8-4 16,-5-5 0-16,2 0 1 0,4 5-1 0,-1 0 9 15,-3-10 2-15,3 8-2 0,-5-3 1 0,0 5-9 16,5-12 1-16,3 4-1 0,2 4 2 0,-7-1-3 0,2-3 0 16,0 1 0-16,3 10 2 0,2-3 3 15,-8 0 0-15,3-5 0 0,3 5 1 0,2 3-4 0,3 2 1 16,-8-10-1-16,3 8 1 0,-3 2-1 0,0-2 1 16,2-3-1-16,-2 3 2 0,-2 2-2 0,2-3 1 15,0-1-1-15,-5-6 1 0,3 2-4 0,-3 1 1 16,0 0 1-16,0-3-1 0,0 5 5 0,0 0-1 15,2-10 1-15,6 8 0 0,-3-1-3 0,-5-6 1 16,0 4-1-16,0-3 1 0,0 3-1 0,0-7 1 0,0 5-1 16,0-3 2-16,0 7-5 0,0-7 1 0,0 3 0 15,8-1 1-15,-8-1-2 0,0 1 0 0,0 1 0 16,0-3 0-16,0 7-1 0,0 4 1 0,0-6 0 16,0-3 0-16,0 3 4 0,0-2-1 0,0-3 1 15,0 8 1-15,0-3-2 0,0 5 1 0,0-10-1 16,0-2 1-16,0 4-1 0,0-7 0 0,0 8 1 15,0-3 1-15,0 3-2 0,0-1 1 0,0-4-1 0,0 2 1 16,0 0-1-16,0-8 1 0,-5 4-1 0,2 4 1 16,3 0-4-16,0-3 1 0,0-4 0 0,0 4 0 15,0 3-1-15,0-2 1 0,0 0-1 0,0-6 0 16,0 1 8-16,0-1 1 0,0 1-1 0,0-1 1 16,0 1-2-16,0 2 0 0,0-5 0 0,0 2 1 0,0 3 4 15,0-5 2-15,0 0-1 0,0 0 1 0,0 0-15 16,0 0 0-16,-5 0 0 0,5 3 1 0,-5 4-1 15,5-4 0-15,0-1 0 0,0 3 0 0,0-5 0 16,0 3 0-16,0 2 0 0,0-5 0 0,0 2 1 16,0 4 0-16,0-6 0 0,0 0 2 0,0 0 0 0,0 0 0 15,0 0 1-15,-3 0-1 0,1 0 5 0,-1 0 1 16,3 0-1-16,0 0 1 0,0 0-5 0,0 0 1 16,0 0-1-16,0 0 2 0,0 0-5 0,0 0 1 15,0 0 0-15,0 0 1 0,0 0-3 0,0 0 0 16,0 0 0-16,0-6 0 0,0 6-5 0,0 0 2 15,0 0-2-15,0 0 2 0,0 0-3 0,0 0 1 16,0 0-1-16,0-2 2 0,0 2 1 0,0 0 1 0,0 0 0 16,0-5 0-16,0 2 0 0,0 3 2 0,0-5 0 15,0 0 0-15,0-2 0 0,0-3 0 0,-5-3 0 16,0-2 0-16,2-10 0 0,3 2 0 0,-5-2 0 16,-2-10 0-16,2-1 13 0,5 6-1 0,0 2 0 15,-5 1 1-15,-3-1 5 0,8 8 1 0,0-8-1 16,-5-2 1-16,5 0-8 0,0-1 0 0,0 4 1 15,-8-14-1-15,8 1 6 0,0 5 1 0,0-3-2 16,0-5 2-16,0 3-15 0,0-3 0 0,-5-5 0 16,0 0 1-16,5 5-5 0,0 11 1 0,0-4 0 0,-8 1 0 15,8-8-9-15,0 10 1 0,0-2-1 0,-5 0 1 16,0 2-2-16,5 3 1 0,0-3-1 0,-2 3 1 16,2-3 3-16,0 5 1 0,0-2-1 0,0-5 0 0,0 2 1 15,0 8-1-15,0 0 0 0,0-8 1 0,0 10 3 16,7 3-1-16,-7-5 1 0,0 2 1 0,-5 3-6 15,3 10 1-15,2-8-1 0,0 3 0 0,0-5 3 16,0 5-1-16,0 2 1 0,0-2-1 0,0-2 0 16,0-1 0-16,-5 5 1 0,5-2-1 0,0 3 1 15,0-3-1-15,0-6 1 0,-8-4-1 0,5 8 3 0,1 4 0 16,-3-2-1-16,5-5 2 0,0 5-2 16,-5 2-1-16,2 5 1 0,-2-4 0 0,5-3 2 0,-5 7 1 15,2-2 0-15,-2 2 0 0,5 1-1 0,0 4 1 16,-5-2 0-16,5-2 0 0,-5-1-2 0,5 1 1 15,0-1 0-15,-2 3 1 0,2-2-3 0,0-1 1 16,0 3-2-16,0 5 2 0,-5 0-6 0,5-3 0 16,-6 1 0-16,6 2 2 0,0-3 0 0,0-2 2 0,0 5-1 15,0 0 1-15,0 0 2 0,0 0 2 0,0 0-1 16,0 0 1-16,0 0-1 0,0 0 1 0,0 0-1 16,0 8 1-16,0 2-1 0,6 0 1 0,-1 8 0 15,2-1 0-15,-2 9 0 0,0-4 0 0,-2-2 0 16,2 13 1-16,-5-5-1 0,5 0 0 0,-5-6 0 15,0 6 1-15,3-5-8 0,2 2 2 0,0-10-1 16,-3 8 1-16,4-3-1 0,-1-3 0 0,0-1 1 0,-3 11-1 16,3-7-4-16,0 3 1 0,-2 2-1 0,7 11 1 15,-5-1 7-15,3-5 0 0,-3 5-1 16,3-2 1-16,2 0 0 0,-3 2 1 0,-2 3-2 0,3 0 2 16,-3-5 1-16,-2-3 0 0,2 5 0 0,0 0 0 15,0-7 0-15,-5 0 0 0,8-1 0 0,-3 9 0 0,-3-9 0 16,3 1 0-16,-5 2 0 0,0 3 0 0,0-5 0 15,0 2 1-15,0 3 1 0,0-3-1 0,-5-2-1 16,5 0 1-16,0 4-1 0,0-1 1 0,-2 6 3 16,2-9 2-16,-5-5-1 0,0-1 0 0,5 4 3 15,5-4 1-15,-5 4-1 0,-5-6 1 0,2 2-9 0,3 1 0 16,0 2 0-16,-5-2 0 0,5 0-1 0,-5 2 1 16,10-3-1-16,-5 4 1 0,5-4 0 15,-5 4 0-15,0-4 0 0,0 6 1 0,0 0 3 0,0-1 1 16,0 1-1-16,8 0 1 0,-8 0 14 0,5-1 0 15,-5 1 0-15,0 0 0 0,0-1-4 0,0-6 0 16,0-4 0-16,0 8 1 0,0-4-3 0,0-14 0 16,0 1 1-16,0-1 1 0,0 1-7 0,0-1 1 0,0-2 0 15,0 8 2-15,0-3-1 0,0 3 0 16,0-1 0-16,0-2 1 0,0 8-6 0,0-8-1 0,0 0 1 16,0 0 0-16,0 0 0 0,0 0 0 0,0-5 1 15,0 3-1-15,0-3-5 0,0-2 2 0,0 2-2 16,0 2 1-16,0 1-1 0,0-1 0 0,0-7 0 15,0 0 0-15,0 0-8 0,0 0 1 0,0 0 0 16,0 0 1-16,0 0-4 0,0 0 1 0,0 0-2 16,-5-7 3-16,0-1 2 0,2-4 1 0,-2-4 0 0,-5-16 0 15,-3-11 0-15,5 0-1 0,3 5 0 0,3 8 1 16,2-3 3-16,0 3-1 0,0-5 1 0,-5-11 1 16,0 9 0-16,5 1 0 0,-6-9 0 0,4 0 0 15,2 4 1-15,0 6 0 0,0 0 0 0,-5-8 0 16,5 2 0-16,0-1 0 0,0 1 0 0,-8-12 0 0,8 1 2 15,-5 4 0-15,0-8 0 0,0-4 2 0,2 4 3 16,3 8 1-16,-10 3 0 0,3-8 1 0,-1 8-1 16,5 4 1-16,1-1-1 0,-8 1 1 0,7-2 0 15,-2 3 0-15,0 5 0 0,-3-10 1 0,-2 7-6 16,8 2 2-16,-3 1-2 0,-1-10 2 0,4 7 8 0,-3 10 0 16,0 1 1-16,-3-9-1 0,3 1-10 0,-3 7-1 15,8 3 0-15,-5-3 1 0,0-2-2 0,5 10 0 16,0-5 0-16,-13-3 2 0,13 5-3 0,0-2 1 15,0 0-1-15,-7-3 2 0,7 8 2 0,0 0 1 16,0 0-1-16,0 0 1 0,-5 5-6 0,5-1 0 16,0 9 0-16,0-6 1 0,-5 1 0 0,5 4 2 0,5 6-1 15,-5 2 0-15,0 0-1 0,0 0 0 0,0 0 0 16,0 0 0-16,0 0-1 0,0-3 2 0,-5 3-1 16,5-2 0-16,0 2-10 0,0 2 0 0,0-2 0 15,0 0 1-15,5 0-12 0,0 0 0 0,-3 3-1 16,9 22 2-16,6 10-2 0,-4 5 1 0,0 1-1 15,0-1 0-15,-8-10 2 0,2-2 0 0,-2 0 0 16,0-1 1-16,3 6 9 0,-3 2 1 0,3-4 0 16,2 1 1-16,-2 11-1 0,-3 0 1 0,2 0-1 15,6 10 1-15,-3-3 5 0,-2-2 0 0,-3 0 0 16,8 0-1-16,-6 0 1 0,-2-5 1 0,0 4-1 0,3-4 1 16,0 5 1-16,-3 0 0 0,0 2 0 0,0 1 1 15,3 2-1-15,-1-3 1 0,-2 3 0 0,-5 3 0 0,5-6 4 16,1-10 0-16,1 6 1 0,-7 6 0 0,5-4-6 15,8 3 1-15,0 9-1635 0</inkml:trace>
  <inkml:trace contextRef="#ctx0" brushRef="#br0" timeOffset="119631.86">14837 15169 426 0,'0'0'0'0,"0"0"0"15,0 0 0-15,0 0 35 0,0 0 1 0,0 0 0 16,0 0-1-16,-18-25 17 0,18 20 1 0,0 2 0 16,5-2-1-16,-2-5-33 0,-3 2 2 0,0 3-1 15,5-2 0-15,0-8-1 0,3 2 0 0,-3 6 0 0,0-11 0 16,20-17-19-16,-12 20 0 16,-3-6 1-16,0-1 4 0,1-6 1 0,1 3-1 0,-2 2 1 15,3-2-5-15,2 0 1 0,1-3 0 0,-9-5 1 16,3 3-2-16,3 0 0 15,0 0 0-15,-5-6 1 0,2 1 0 0,2 2 2 0,-6 3-2 0,1 2 1 16,-4 1 4-16,9 1 0 0,4-1 0 0,-11-1 0 0,5 5 11 16,0 3 2-16,0 0-1 0,0-3 0 0,1 3-5 0,-4-3 1 15,3 3-1-15,6-5 1 0,2 2 13 16,-1-2 1-16,-1 2-1 0,-4 1 1 0,4 2-3 0,-1-6 1 16,0 4-1-16,-5-1 1 0,3-5-7 0,5 3 0 15,-5 2 1-15,-1-2 0 0,-2-2 1 0,3 9 1 16,0-2-1-16,-5-8 2 15,-1 3-3-15,-2 2 2 0,0 0-1 0,0-2 0 0,-2 5-2 0,7 2-1 16,-2-2 0-16,-1 0 0 0,4 0-1 0,-6 5 1 16,-3-5 0-16,8-5 0 0,-2-1-12 0,2 1 1 0,-2 2-1 15,2 3 1-15,3-7 9 0,-6-1 1 0,6 3-1 16,-3-3 1-16,3 3-8 0,0 5 0 0,-1-8 0 16,-4 0 0-16,5 0 0 0,2 3 0 0,0 3 1 15,-5-4-1-15,3-1-6 0,5 1 2 0,-5-4-1 16,-3 0 1-16,0-3 0 0,0 8-1 0,0-8 1 15,1-2-1-15,-1 2-4 0,0 3 2 0,0-3-1 16,0-2 0-16,0 0-1 0,3-1 0 0,2 1 1 16,-4-3-1-16,1 6 4 0,1 6 1 0,-5 4 0 15,-3-6-1-15,2 0 8 0,9 11-1 0,-4-6 0 16,-6-5 2-16,1-2-8 0,-4 0 2 0,4 5 0 0,1-6 0 16,5 1 2-16,-1 2 0 0,-1-2 0 0,-1-3 1 15,0-2-3-15,-2 0 1 0,2 2-1 0,2-2 1 16,1-1-4-16,-3 4 0 0,3 1 1 0,0-4-1 0,0 7-2 15,-1 1-1-15,-7-1 0 0,0-5 0 0,3 6 0 16,0-4 0-16,-3 6-1 0,2-3 1 0,4-2-2 16,-9 2 1-16,8 3 0 0,-5-2 1 0,0-4-1 15,3 4 1-15,-5 1 0 0,7-4 0 0,-5 2 0 16,0 8-1-16,3-2 0 0,-1-6 0 0,-2 8-6 0,0 5 2 16,3-11-1-16,5 4 0 0,0-3-6 0,-3 2 1 15,-8 8-1-15,8-5 1 0,-2-1-1 0,2 6 1 16,-2-2-1-16,2-1 1 0,0 0 3 0,-2 3 1 15,2 8-1-15,3-13 2 0,2 7-2 0,-2-5 0 16,-6 8 1-16,4-7 0 0,1-1 5 0,1 0 0 16,-3 1 0-16,3-3 0 0,2 2 0 0,-2-2 1 15,2 0 0-15,-2 2 1 0,2-5 1 0,0 3 0 16,-2 5 1-16,0 0-1 0,0-5-2 0,4 5 1 0,1 4 1 16,-5-6-1-16,0 7 1 0,-3 7 1 0,2-4-1 15,4-8 0-15,-1 4 10 0,-2 4-1 0,2-3 0 16,-2 0 1-16,2 0 4 0,0 2-1 0,0 3 1 15,1-2 0-15,4-1-14 0,0 0 1 0,-9 3-1 16,1-2 2-16,4 2 0 0,-4-3 2 0,1 8-1 16,2-2 0-16,3 2-3 0,-3 0-1 0,-2 0 0 0,5 0 0 15,5 0 2-15,-5 0-1 0,-3 0 0 0,3 0 2 16,0 0-5-16,-1 0 0 0,4 0 0 0,2 0 1 16,2 0-2-16,-2 0 0 0,-3 0 0 0,8 0 0 15,-2 0-7-15,-1 2 1 0,-2 6 0 0,-3-8 1 16,3 0 4-16,-5 5 1 0,0 0 0 0,7-3 1 0,-4 3 0 15,-4 3 1-15,6-6-1 0,-5 4 1 16,3-4-1-16,-4 8 2 0,1-2-1 0,3-1 0 0,1-2-2 16,-9 3 1-16,5-1 0 0,5-7 0 0,0 8-3 15,-5 0 1-15,-3-3 0 0,5 2 1 0,6 1-8 16,-3-1 1-16,-1 1 0 0,4-3 0 0,-8 5 10 16,-1 3 1-16,4-1-1 0,2-4 0 0,2 4 11 0,-7 3-1 15,0-2 0-15,2 2 2 0,0-5-6 0,-2 0-1 16,0 0 1-16,0 3 1 0,0-5-7 0,-8 4 2 15,5 1-1-15,3 2 1 0,0-3-6 0,-6-4 2 16,6 2-1-16,-2 3 1 0,-1 2-3 0,-2-3 1 16,4 1-2-16,-1 0 2 0,1-3 1 0,-1-5 1 15,-4 7-1-15,4-2 1 0,1 5 0 0,1-4 1 0,-2 4-1 16,4 0 1-16,3-3 5 0,-3-4-1 0,1 5 1 16,-6-6 0-16,3 6-4 0,2-6 1 0,0 6-1 15,-4 2 2-15,-4 0-3 0,6-7 1 0,2 4-1 16,3 8 2-16,-5-2-1 0,0 0 1 0,2-8 1 15,1 7-1-15,-6-4 0 0,-2-3 1 0,2 3-1 16,3-6 1-16,2 6 0 16,0-3 0-16,-7 8 1 0,0-8-1 0,7 2-3 0,1-7 2 0,-4 10-1 15,6 1 0-15,5 1 2 0,-5-2-1 0,0-7 0 0,-3 4 1 16,-2-4 2-16,3 0 2 0,1 4-1 0,4 3 1 16,2-7 0-16,0 4 1 0,-5-4-2 0,0 5 2 15,0 2 5-15,-1-13 1 0,4 6-1 0,-3 4 1 16,-3 1-12-16,-2-8 0 0,0 5 1 0,7 3 0 15,1-1 2-15,-3-2-1 0,-6-2 1 0,11 2 0 0,5 5-9 16,-5-5 1-16,-7 0 0 0,2-2 1 0,0-1-8 16,-1 9 0-16,1-4 0 0,5-4 1 0,5 7 7 15,0-5 0-15,-7 5 0 0,2-5 1 0,2 0 0 16,1 5 0-16,-6 0 0 0,3-2 0 0,0 0 0 16,-7 2 1-16,2-3-1 0,-1 3 1 0,4-4 1 0,-1 1 0 15,-2 1 1-15,3-1 0 0,-3 3 0 0,5 6 2 16,2-11-1-16,3 2 1 0,0 1-4 15,-7 0 1-15,4 2 0 0,6 5 1 0,2-10 0 0,-2 0 0 16,-6 5 1-16,3-7-1 0,0-1-2 0,-2 6 2 16,2-3-2-16,3 8 1 0,-6-6 0 0,-4-4 2 15,4 2-2-15,11 2 1 0,-3 1-2 0,-13 2 2 16,3-2-2-16,5 2 1 0,0-10-2 0,-2 5 1 0,-3-3 0 16,8 6 0-16,4 2-1 0,-4-7 1 0,2 4 1 15,-2 1-1-15,-3-6-1 0,-3 6 1 0,6-5-1 16,2 4 1-16,0 3-1 0,-5-2 0 0,3 2 0 15,0-7 1-15,-3 7 0 0,-3 0 0 0,6 3 0 16,-1-8 2-16,1 7-3 0,2-4 1 0,0 2 0 16,0-5 0-16,1 0-1 0,-4-2 1 0,1 4 0 15,-1 3 0-15,1 1-1 0,-3-4 1 0,3 3-1 16,-1-2 2-16,4 2-2 0,-4-2 1 0,-2 2-1 16,0-3 1-1,-2 3-1-15,-1-2 0 0,6-3 0 0,0 5 0 0,-6 3-1 16,1-11 0-16,4 1-1 0,1 0 1 0,-6 7 0 0,1-3 0 0,5 1 0 0,-3-1 0 15,-3-4 0-15,1 0 0 0,-1 4-1 0,1-4 1 0,4-1 0 16,4-2 1-16,-9 5-1 0,1-10 1 16,-1 8-1-16,-2 2 1 0,3-2-1 0,2 2 1 0,0-3-1 15,-3 3 1-15,3-2 0 0,0 2 0 0,-2-3-1 16,0 4 1-16,2-1 0 0,2-5 0 0,1 2 0 16,-11 8 0-16,6 3 0 0,4-10 0 0,-4 2 1 15,-1 7 0-15,4-7 0 0,-4 0 1 0,3-2-1 0,0 2 0 16,-2-2 1-16,-1 2-1 0,1-3 1 0,-1 6 1 15,1 2 1-15,5-7-1 0,-3 4-3 0,-3-4 0 16,6 2 0-16,-3 0 1 0,2 5-1 0,-4-2 0 16,-1-6 0-16,6 6 1 0,0 2-1 0,-6 0 0 15,1-2 0-15,-1 2 0 0,1-3 0 0,-3-2 0 16,2 0 0-16,1 1 0 0,-1 1 0 0,6-4 1 0,5 4 1 16,-3 3-1-16,-3-2-1 0,-1-5 1 0,1-3 0 15,1 2 0-15,-6 1-1 0,1 2 1 0,4-3 0 16,1 3 0-16,0-2 1 0,-6 0 0 0,3-3 0 15,0 2 0-15,-2 3-1 0,-1-2 1 0,9-3-1 16,-4 2 0-16,6 6-1 0,-3-8 0 0,0 3 0 16,5-6 0-16,-7 6 0 0,2 2 1 0,-2-3 0 15,0 3 0-15,-1-5 0 0,-2-2 1 0,3 7 1 16,2-2-1-16,-5 4 1 0,-2 3 1 0,2-7-1 16,5-1 2-16,-3 1-1 0,1 0 1 0,5 4-1 0,-1-7 1 15,4 3-4-15,-4 2 1 0,-4-3 0 0,2 3 0 16,-2-2 0-16,-3 5-1 0,2 2 0 0,4-8 0 15,-1 1-1-15,-3-1 1 0,4 6 0 0,1-3 0 0,-2 3-1 16,-2-6 1-16,2 1-1 0,3-3 1 0,0 7 1 16,2-1 0-16,-5 1-1 0,3 1 1 0,-3-8-1 15,-2 2 0-15,-1 3 1 0,1 8-1 0,2-8-1 16,0 0 1-16,0-2 0 0,3 2 0 0,-3 0-1 16,-5-2 1-16,0-1-1 0,5 1 1 0,6-1-1 15,-1-4 1-15,0 7-1 0,-2-3 2 0,0-4-2 0,-3 2 0 16,0 2 0-16,0 6 1 0,-2-13-1 0,-3 0 0 15,5 3 0-15,-2 2 1 0,-1 2 0 16,-2-2 0-16,3 3 0 0,2-1 0 0,3-7 2 0,-3 3 0 16,3-1-1-16,-1 6 2 0,1-6-3 0,-3 4 1 15,3-4-1-15,0 3 1 0,-6-2 2 0,-7-1-1 16,5 1 0-16,5-3 1 0,-2 0-3 0,-3 0 1 16,3 0-1-16,2 0 1 0,3 0-2 0,-3 0 2 15,2 0-1-15,1 0 0 0,2 0-1 0,1 5 1 0,-6-3 0 16,5 3 0-16,0-5 0 0,-7-5 2 0,-3 3-1 15,0-3 0-15,-2 10-1 0,-3 2 0 0,0-7 0 16,0 3 1-16,2-3-2 0,1 0 0 0,-1 5 0 16,3-5 0-16,-2 0 0 0,-1 2 0 0,6 3 0 15,-6-5 0-15,3 0 0 0,1 0 0 0,-6 0 0 16,5 0 0-16,-3 3 0 0,-4-1 0 0,-1 1 0 16,3-3 0-16,-3 5 0 0,-2 2 0 0,-2-7 0 0,4 0 0 15,1 0 0-15,-4 0 1 16,1 3-1-16,3 2 1 0,-3-5 0 15,0 0 1-15,2 3 0 0,3 2 1 0,-3 0 0 0,-2-3 0 16,0 3 1-16,3-5 0 0,2 0-3 0,-3 8 2 0,-2-8-1 0,2 0 0 0,3 2 1 16,-2 3 1-16,-3 3-1 0,0-8 1 0,0 0-1 15,-6 5 1-15,1 2 0 0,3-7 0 0,-1 0 0 16,-5 0 0-16,0 6 1 0,3 1-1 0,0-7 1 16,-5 3-1-16,2 2 1 0,5-5-1 0,3 0 1 15,-5 0-1-15,-3 7 0 0,3-7 1 0,3 3-4 16,-4-1 1-16,-1 1 1 0,4-6-1 0,0 3 1 0,-4 3 1 15,-1 2-1-15,5-5 0 0,1 0-2 0,-6 0 2 16,0 0-2-16,3 0 1 0,2 0-2 0,1 0 1 16,-4 7 0-16,6-7 0 0,0 0 2 0,-5 0-1 15,-3 0 0-15,-2-7 2 0,2 7-1 0,0 2 0 16,-4 3 1-16,-1-5-1 0,0 0 0 0,-2 0 2 16,-1 0-1-16,9 0 1 0,1 0-1 0,-6 0 1 15,-4 0-1-15,-2 0 1 0,0 0-1 0,0 0 1 16,-2 0-1-16,2 0 1 0,3 0-4 0,-1 0 1 0,-2 0 0 15,-2-5 1-15,2 5 0 0,0 5 0 0,-2-5 1 16,2 0-1-16,0 0 0 16,-3 0 2-16,1 0-2 0,-1 0 2 0,4 0-4 0,-1 0 1 0,-3 0-1 15,1-5 1-15,2 3 2 0,0 2-1 0,-3 0 1 16,4 0-1-16,1 0-2 0,1 0 1 0,-3 0-1 16,-3 0 2-16,1 0-1 0,-3 0 1 0,-3 0 0 15,3 0 0-15,0 0-2 0,0 0 1 0,0 0-1 16,3 0 2-16,2 0-1 0,0 0 1 0,-5 0-1 0,0 0 2 15,0 0-3-15,0 0 1 0,0 0-1 0,0 0 2 16,0 0-1-16,0 0 1 0,0 0-1 0,0 0 2 16,0 0-3-16,0 0 1 0,0 0-1 0,0-5 2 0,3 5-3 15,2 5 1-15,0-5 0 0,-3 0 0 0,1 0-1 16,-3 0 1-16,-3 0 0 0,3 0 0 16,0 0-1-16,0 0 1 0,0 0-1 0,0 0 2 0,0 0-2 15,0 0 0-15,0 0 0 0,0 0 1 0,0 0-1 16,0 0 0-16,0 2 0 0,0-2 1 0,0-2 0 15,0 2 0-15,0-5 0 0,0 2 0 0,0 1-1 16,0 2 1-16,0 0 1 0,0 0-1 0,0 0 1 0,0 0 1 16,0 0-1-16,0 0 2 0,0 0-3 0,0 0 0 15,0 0 0-15,0 0 1 0,0 0 1 0,0 0 0 16,0 0-1-16,0 0 2 0,0 0-3 0,0 0 1 16,0 0-1-16,0 0 1 0,0 0-2 0,0 0 2 15,0 0-1-15,3 0 0 0,2 0 1 0,0 0 0 0,-2 0 1 16,-1 0 0-16,1 0-2 0,-3 0 0 0,0 0 0 15,0 0 0-15,0 0-1 0,0 0 1 0,0 0 1 16,0 0-1-16,0 0-1 0,0 0 1 0,0 0 0 16,0 0 0-16,0 0-1 0,0 0 1 0,0 0-1 15,0 0 1-15,0 0-1 0,0 0 0 0,0 0 0 16,0 0 1-16,0 0-1 0,0 0 0 0,0 0 0 16,0 0 2-16,0 0-4 0,0 0 2 0,0 0-2445 15</inkml:trace>
  <inkml:trace contextRef="#ctx0" brushRef="#br0" timeOffset="122286.52">15305 14630 438 0,'0'0'0'0,"0"0"0"15,0 0 0-15,0 0-3 0,0 0 0 0,0 0-1 16,0 0 1-16,-25 22-14 0,20-22 0 0,2 0 0 15,-2 0 0-15,5 0 17 0,0 0 0 0,0 0 0 0,-5 0 0 16,2 0 18-16,1 0 2 0,2 0-3 0,0 0 3 16,0-2-18-16,0-3 0 0,0 2 0 0,2-4 2 15,6-6 2-15,2-2 2 0,-2 0-1 0,10-25 1 16,-1-8 14-16,4 5 1 0,-3 2-1 0,-1 6 1 16,-4 0-1-16,5 0 2 0,-5 2-2 0,-1-5 2 0,6 5-11 15,-5-9 2-15,5 1-1 0,-3-7 1 0,0 5-10 16,-2 1 2-16,0-4-1 0,4 1 1 0,-4-3 32 15,5 8 0-15,-3 4 0 0,1-14 1 0,-1 2-4 16,3 0-1-16,-3 5 1 0,-2-4 0 0,-1-4-10 0,4 3 1 16,1-5 0-16,-1-5 0 0,-1 3 1 0,0 10 0 15,0-6 0-15,-2 3 1 0,7-2-25 0,3 7 0 16,-5-5-1-16,-5-2 2 0,2 2 15 0,-2 0 1 16,0-2 0-16,-1 2 0 0,1 0-11 0,0 5 0 15,-1-2 0-15,1-11 0 0,2 19 0 0,1 1 1 16,-1 3-1-16,0-2 0 0,1 0-8 0,-4 2 1 15,1 3 0-15,0 2 0 0,-3-15 15 0,-2 6 1 0,-1 1-1 16,3-1 1-16,3-4-11 0,0 6 1 0,-3-5-1 16,3-1 1-16,-1 3 8 0,-7 6-1 0,6 1 1 15,-1-4 0-15,-3 5-10 0,4 0 0 0,1-6-1 16,1 1 1-16,-3 0 3 0,0 2 1 0,6 0 1 16,-4-4-1-16,1 1-7 0,5 9 1 0,-5-9-1 15,-6 9 1-15,6-1-1 0,2 0 2 0,1 3-1 16,-4-5 1-16,4 5-1 0,-4 2-1 0,4 3 1 15,-1-3-1-15,-3 5 0 0,1 3 1 0,0 0-1 0,5-8 1 16,-6 3-4-16,6 0 1 0,-5 2 1 16,5 1-1-16,2-3 1 0,3 5 1 0,-5 2-1 0,0-7 0 15,-1 5-2-15,1-3 2 0,3 8-2 0,2-3 1 16,2 6 0-16,-7-1 2 0,2 1-2 0,8-6 1 16,0-2-2-16,-5 10 2 0,0-8-2 0,5 3 1 15,0 0-2-15,-3 0 1 0,1 3 0 0,9-11 0 0,1 8 2 16,2 2-1-16,-7-2 0 0,-1 0 1 0,1 3 1 15,4 2-1-15,4-1 1 0,-4-4-1 0,-2 3-2 16,-5 7 1-16,3-5-1 0,7 0 2 0,5 5 0 0,-10 2 0 16,-2 1 1-16,-1 2-1 0,3 2-2 0,0-7 1 15,3 8 0-15,0-8 0 0,4 2-2 0,-4 9 1 16,2-4 0-16,0 1 0 0,0 4-1 0,-7-9 1 16,7 4 0-16,0-2 1 0,3 3-1 0,-8 5 1 15,3-6 0-15,2 1 0 0,3-6-3 0,-3 8 1 16,2-2 0-16,-1-1 0 0,4 1-2 0,0 0 1 15,-5 4-1-15,-2 1 1 0,-1-3 1 0,-1 2 1 0,1 1 0 16,6-5 0-16,-3 4 5 0,-2 3 0 0,-1 0 0 16,3-2 1-16,-2 0 3 0,2 2 0 15,-5-3 0-15,3-2 0 0,0 5-5 0,-6-2-1 16,8 2 0-16,0-2 2 0,1-6 3 0,-1 6 0 0,5 2 0 16,-7 3 1-16,2-3-5 0,0-3-1 0,-3 4 1 15,6-4-1-15,0 3 1 0,0 5 0 0,-6-2 0 16,3 10 0-16,-5-11 0 0,1 4-1 0,-1-6 1 15,2 5-1-15,1-2-3 0,5 2 2 0,-3 0-1 16,-3 5 0-16,-4-10-1 0,-1 5 0 0,1-5 0 0,5 8 1 16,-1-5-2-16,-4-6 1 0,2 6 0 0,7-5 0 15,-6 7 0-15,-1-5 1 0,2-3 1 0,1 1-1 16,-6 2-1-16,1 0 0 0,4 0 0 0,1-2 0 0,0 0-1 16,2-1 0-16,0 3 0 0,-5 0 0 0,0-7 0 15,-2 5 1-15,2 2 1 0,0 0-1 0,-3-5 0 16,1 5 1-16,2-2 0 0,-2 2 1 0,4 5 8 15,-4-10 1-15,-1 8-1 0,-4 4 2 0,-3-2-12 16,2 1 1-16,6-6-1 0,-1-3 1 0,1 3 11 0,4 6-1 16,3-6 0-16,-12-3 1 0,2 9-12 15,0-11 0-15,2 5 0 0,6-5 1 0,-6 0 2 0,1 8-1 16,-8-8 0-16,5 7 2 0,2-2-5 16,1-7 1-16,-6 7-1 0,3-5 1 0,-7-2 0 0,2 2 0 15,-1 2 1-15,9 1 0 0,0 2 0 0,-3-2 1 16,-3 2 0-16,3-10 0 0,2 5 0 0,1-3 2 15,0 11-2-15,-6-8 2 0,3 3 3 0,-3-1 1 16,1-4-2-16,4-3 2 0,-7 5-1 0,3 3 0 0,-1-1 0 16,6-4 1-16,-1-1-7 0,-7 1 0 0,5 5 1 15,0-11-1-15,0 11-2 0,-3-8 0 0,6 2 0 16,2 1 1-16,-5 2-2 0,0-5 0 0,5 8 0 16,0-3 1-16,0 2-8 0,-2 1 1 0,4-8-1 15,-4 5 2-15,-6 5 7 0,1-5 1 0,7-2 0 16,0 2 0-16,-2 2 5 0,-9 3 1 0,9 3-1 15,2-10 1-15,-2-1 6 0,-3 6 1 0,2-3-1 16,6 8 1-16,-1-8-8 0,1 0 0 0,5 0 1 0,-3 2 0 16,-5-9-2-16,8 2-1 0,-6 8 1 15,3-6 1-15,-2 6-7 0,-3-6 0 0,3 1 0 0,2-1 0 16,-3 1-1-16,-2 0 1 0,3 4-1 0,0-7 1 16,-1 5-6-16,-2-2 0 0,3 2 1 0,0 5-1 15,7-5-4-15,-7 0 1 0,4 5 0 0,1-7 0 0,0 4 8 16,-3-4 1-16,0 2-1 0,5 3 1 0,-5-1-1 15,-7 3 1-15,2 0-1 0,8-4 1 0,2 4-2 16,-5 0 2-16,3-3 0 0,-1 1 0 0,9 2-1 16,-1 0 1-16,-2 5 0 0,0-4 0 0,-3-1 1 15,-2-5 1-15,4 7-1 0,1 1 0 0,-2-3 2 0,-6 0 1 16,5 3-1-16,0-3 0 0,3-2-2 0,0 2 2 16,0 5-1-16,2-10 0 0,5 3 5 0,1-1 0 15,-1 1-1-15,3 2 2 0,-8-3-3 0,-4 4-1 16,2-4 1-16,4 3-1 0,-4-7-3 0,0-1 1 15,7 6 1-15,6-3-1 0,2 3-2 0,-5-1 0 16,-3-2 0-16,8 0 1 0,-10-2-2 0,-5 5 1 0,0 2 0 16,5-5 0-16,0 0-2 0,-3-3-1 0,5 1 1 15,6 0 1-15,-3 7-3 0,0 2 0 0,2-7 0 16,-2-5 0-16,-2 0 0 0,-6 11-1 0,0-9 1 16,1-2-1-16,4 5 3 0,-7 3 0 0,2-1 0 15,1-1 1-15,4 1-1 0,1 1 1 0,2-3 0 16,2 0 0-16,-7 0 1 0,-5 5 0 0,2-2 0 15,-5 2 0-15,6-3 0 0,-6-4 1 0,3 2-1 16,5 5 1-16,-1 0-1 0,-4-2 1 0,8-3 1 16,2 0-1-16,-5 0-1 0,-8 3 1 0,3 2 0 0,4-3 0 15,-9 1 0-15,-3-5 1 0,-2 2 1 0,7 0-1 16,-2-3-1-16,-3-4 0 0,8 4 0 0,5 11 0 16,0-10-2-16,-6-1 1 0,1-4 0 0,0 7 0 15,-5-8 0-15,-3 11 0 0,0-8 0 0,3 3 0 0,-8-1 1 16,-3 1 2-16,3-1-1 0,0-2 0 0,1-2 11 15,-1 2-1-15,2 2 0 0,1-7 1 0,-1 5-9 16,1 3 1-16,0 0-1 0,-3-6 0 0,2 3 5 16,1-5 2-16,5 3-2 0,-8-1 1 0,-3 6-10 15,-2-6 1-15,3 3-1 0,2-2 1 0,0 2-1 16,-8-5 1-16,-2 0-1 0,3 0 1 0,2-5 0 16,0 2 2-16,-3 6-2 0,6-3 1 0,-1-3 0 0,1 3 1 15,-3 0 0-15,0-5 0 0,5 3-2 0,-3 2 1 16,-2 0 0-16,0 0 0 0,-2 0 1 0,-3 0 1 15,2 0-1-15,-2 0 0 0,-3-5 1 0,-2 10 0 16,-3-3 0-16,3-2 0 0,3 5-1 0,-4-5 2 0,-4 0-1 16,-3 0 1-16,0-5-4 0,-2 3 1 0,2 2 0 15,5 0 1-15,1 0-2 0,-6 0 0 0,-2 0 0 16,-1 0 0-16,3 0 1 0,-2 0 2 0,-3 0-2 16,3 0 1-16,2 0-3 0,0 0 0 0,-2 0 0 15,7 7 2-15,5-4-2 0,1 2 0 0,-1-3 0 16,23 3 0-16,-43-5-1978 0</inkml:trace>
  <inkml:trace contextRef="#ctx0" brushRef="#br0" timeOffset="122666.42">30656 14899 1293 0,'-2'0'0'0,"-1"0"0"16,0 0 0-16,3 0-970 0</inkml:trace>
  <inkml:trace contextRef="#ctx0" brushRef="#br0" timeOffset="149253.51">14931 14879 564 0,'0'0'0'0,"0"0"0"0,0 0 0 0,0 0 20 15,0 0 1-15,0 0 1 0,0 0-1 0,0 0-20 16,0 0 1-16,0 0 0 0,0 0 0 0,0 0 0 15,0 0 0-15,0 0 1 0,0 0 0 0,0 0 7 16,28-28 0-16,-20 21 0 0,10-11 1 0,2-7-12 0,8 0 1 16,-8 2 0-16,-2-2 0 0,-5 2 0 0,0-4 0 15,-1 1 0-15,1 1 0 0,-3-3 1 0,0 1 2 16,3-6-2-16,2 3 1 0,-2 2 14 0,0-5 0 94,5 3-1-94,-6-3 1 0,6 0 4 0,5 11 0 0,-5-11 1 0,0 3 0 0,-1-5 0 0,4-1 0 0,4 9 1 0,1-9-1 0,2 1-2 0,-8 2 0 0,3-10 0 0,-5 6 0 0,2 1 12 0,3-7 0 0,0 3 1 0,0-10-1 0,-5 7-1 0,-1 8 1 0,6-8-1 0,-5-10 0 0,7 2-2 0,-4 4 0 0,-3-14 0 15,-3 3 0-15,0-5-10 0,3 8 1 0,5-8-1 16,-8 2 1-16,0 6-11 0,3 4 1 0,3 1 0 16,-4 2 0-16,-4 0 8 0,-3 3 0 0,11 0 0 15,-9-8 0-15,6 5-7 0,-5 2 0 0,5 1 0 16,-6-10 0-16,1 9-4 0,0 11-1 0,0 0 1 15,-3-6 1-15,2 1 7 0,-4 5 2 0,2 0-2 16,3-1 2-16,-8-4-9 0,3 5 0 0,4-1-1 16,6-6 1-16,-8 1-1 0,-2-2-1 0,5 6 1 0,-3-9 0 15,5 11-1-15,-2 0 1 0,-3 2-1 0,3-2 1 16,5-6 2-16,-6 6 1 0,6 0-1 0,-5-8 1 16,0 5-5-16,4 5 1 0,-4-7-1 0,0-3 1 0,5 3-1 15,-6 12 2-15,6-7-2 0,-5-8 2 0,5 13-5 16,0 2 1-16,-1 10 0 0,4-9 1 15,-4 9 0-15,1 8 0 0,3-5 1 0,2-5-1 0,-3 7-3 16,3 1 0-16,2 1 0 0,3-6 1 0,-2 4 0 0,-6 3 1 16,3-2-1-16,2-4 0 0,1-4 1 0,-1 8 1 15,6 2 0-15,-3-3 0 0,2 0-3 0,-4 1 0 16,-1 2 0-16,1 2 1 0,2 3-1 0,-3-2 0 16,6-1 0-16,-1 0 1 0,6 3-2 0,-3 3 1 15,2-3 0-15,-4 5 0 0,10 0-1 0,-3-8 1 16,0 8 0-16,0 8 0 0,-2-3-2 0,-6-5 1 0,6 7-2 15,-3 1 2-15,3 0 0 0,-6-1 1 0,1 1 0 16,-1 4 0-16,1-4 0 0,-1-1 0 0,6 6 0 16,-1 0 0-16,6-3 0 0,0 2 0 0,-3-7 0 15,3 5 0-15,-3 5 0 0,-8-4 0 0,6 4 0 16,2-8 0-16,0 6 0 0,-5-6 0 0,0 6 0 16,1 5 1-16,4-1 0 0,-5 3 2 0,2-2-1 15,1 7 0-15,2-5 1 0,0-2 1 0,6 7-1 16,-1 3 2-16,-2 0-4 0,-3-1 1 0,0 1 0 0,3-8 1 15,-3 8 0-15,-3-8 0 0,-2 5 1 0,1 8-1 16,4-8 15-16,-8-2 0 0,6 5 0 0,2-8 0 16,0 8-17-16,3-8 1 0,-3 2 0 0,5 1 1 15,3 5 11-15,0 0 1 0,-3-3-1 0,-2 2 1 16,-1 1-12-16,-4 0 2 0,5 0-2 0,2-1 2 0,-5 1 4 16,-2-3 0-16,2 0 0 0,3 3 1 0,5-8-9 15,-1 1 1-15,1 1 0 0,-3 6 1 0,3-5-4 16,-3-3-1-16,3 0 1 0,0 0 1 15,-5 0-3-15,-6-5 0 0,3 6-1 0,3-1 1 0,0-3-12 16,-3 1 1-16,-5-5-1 0,8 4 2 16,0 1 8-16,2-3 2 0,3 0-1 0,4-2 1 0,4-1 0 15,-6 3 0-15,1-2 1 0,-4 2 0 0,1-7 0 0,-3 4 1 16,1 3-2-16,-1-2 2 0,5-3 1 0,-10 8 0 16,1-8 0-16,6 7 0 0,4 1 1 0,-4-5 2 15,4 4-1-15,-1 6 0 0,-5-3 2 0,1 0 1 16,-4 3-1-16,4-3 2 0,-4 0-1 0,-4-5 0 15,-3 6 0-15,8-6 0 0,2 5-4 0,0-10 2 16,3 3-1-16,2 7 0 0,3 0-3 0,-2-8 1 0,-1 4 0 16,3-1 0-16,-3 2-1 0,-10 1 1 0,5 2 0 15,3 5 0-15,-2-7-1 0,-1 0 1 0,5 2-1 16,8 2 1-16,0 6-3 0,-5-5 1 0,7 2 0 16,4-5 1-16,-7 3 4 0,-4-3 1 0,3 3-1 15,-6 4 0-15,0-1 16 0,3-11 0 0,0 5 0 16,10 3 1-16,3-3-10 0,-1-8 0 0,4-2 0 15,4 8 1-15,-10-8 0 0,-8 8 1 0,6-8-1 16,2 7 0-16,3-1-7 0,-3-4 2 0,5 3 0 0,15 0-1 16,-5-2 4-16,-7 2 1 0,-3 5-1 0,0 0 1 15,1 1-5-15,-1-6-1 0,5 7 1 0,10-4-1 16,1-3 1-16,-8 5 1 0,2 0-2 0,0 8 2 16,-2-5-5-16,-8-3 1 0,5 0 0 0,11-2 0 0,-1-1 2 15,-7-4-1-15,10 2 1 0,0 0-1 0,-13-7-2 16,-5 4 1-16,5 1-1 0,8 2 2 0,5-5-3 15,-7 3 0-15,9 2 0 0,3 5 0 0,-13-2-3 16,-7-3 2-16,5 5-1 0,7-2 1 0,-2 2-4 16,-2 5 1-16,12-10-1 0,-3 13 1 0,-12-5-5 0,-11-6 0 15,4 3 0-15,-1-2 1 0,-3-5-11 0,4-1 0 16,6-4 0-16,6-1 1 0,-3-2 3 0,-7-5 1 16,-5 0-1-16,-6 0 1 0,-4 0 8 0,-3-5 0 15,5 0 1-15,7 5 0 0,-7-2-1 0,-2-6-1 16,2 8 0-16,2 0 0 0,-5 0 5 15,-9-5 0-15,-1 10 0 0,5 3 1 0,-4-8-4 0,-9 0 2 0,1 5-1 16,4 5 1-16,1 2 1 0,-3-6 1 0,3-4-2 16,2 6 2-16,-2-1-2 0,-3 1 1 0,0 2-2 15,-2-3 2-15,2 1 1 0,-2-3 1 16,-3 3 0-16,0-1 0 0,0 1 0 0,-5 4 0 0,-3-12 0 16,3 3 0-16,-2 4 1 0,-1-2 1 0,3 3-1 15,3-8 2-15,-1 5-2 0,-2 3 0 0,0 2 0 16,8-3 1-16,-1 3 0 0,-7-2 2 0,6 2-1 15,1 8 1-15,-2-8 14 0,-2 2-1 0,-1 1 1 0,6-1 0 16,-3 6 0-16,-8 0 1 0,3-1 0 0,3-4 1 16,-1 2-8-16,-4 3 0 0,2 2 1 0,-3 0-1 15,1 3 4-15,-1-8 0 0,3 0 0 0,8 3 1 0,-1-11-10 16,-1 1 1-16,1-3-2 0,3-3 2 0,-2 3-2 16,-8-12 1-16,0-6-1792 0</inkml:trace>
  <inkml:trace contextRef="#ctx0" brushRef="#br0" timeOffset="151117.04">26262 14085 1356 0,'0'3'0'0,"0"2"0"0,-10 10 0 0,-2-2 41 0,1-3 0 16,4 0 1-16,-3 5-1 0,2-10-12 0,3 3 1 16,5-1-1-16,0 1 0 0,-5-1-28 0,2-2 0 15,3-2 0-15,0 12 0 0,0 3-10 0,0 2 0 16,0-10 0-16,5 15 2 0,0 3 2 0,-2 2 1 15,2-5-1-15,8 10 2 0,-8 1-1 0,0-6 2 16,0-2 0-16,3 7 0 0,-1-5 1 0,-4 0-1 16,2 3 1-16,3-8 0 0,-3 6 1 15,-3-4 0-15,-2-2 0 0,0 1 1 0,0-11 4 0,-2-3 0 0,-1 1 1 16,6 2 0-16,-1-2 3 0,-2-6 0 0,-5 1 0 16,5-6 1-16,3 3 3 0,2-2 2 0,-3 2-1 15,-2 8 1-15,0-3-12 0,0 0 1 0,0-3-1 16,0-4 1-16,3 4 5 0,2 3 2 0,0-2-2 15,0 0 1-15,-2-6-9 0,-1 3 1 0,1 0 0 16,-1-5 0-16,-2 3 19 0,0-3 0 0,0 0 0 16,0-3 1-16,0-2-8 0,0 5 1 0,0-7-1 0,-5-14 1 15,-2-14-2-15,-4-13 2 0,1-2 0 0,0-6-1 16,-3 1-14-16,-2 12 0 0,2-2 0 0,1 2 0 16,-1 8-1-16,3-1 0 0,-1 4 0 0,4 1 0 15,-3 4-1-15,-1 1 0 0,1 6 0 0,3 3 1 0,-1-4 0 16,0 1 1-16,3 5 0 0,3-2 0 15,-3 1 0-15,0 1 0 0,2 3 0 0,3 4 1 0,0-4-1 16,-2 9 0-16,-1-4 0 0,0-1 1 0,1 3-1 16,-3-3 0-16,5 1 0 0,0 7 0 0,-3 0 0 15,1 0 0-15,-1 0 0 0,1 0 1 0,-1-8-1 16,1 6 0-16,-1 2 0 0,0 2 1 0,1 6-1 0,-1-6 0 16,1-2 0-16,-8 18 2 0,-3 17-2 0,0 1 0 15,8-1 0-15,0 8 1 0,0-3-1 0,0-5 0 16,2 13 0-16,6-5 1 0,-3 0-1 0,-3 2 0 15,1 6 0-15,-1-4 1 0,1 1-2 0,2-5 1 16,0 0 0-16,-3 5 0 0,3-18-5 0,0 3 2 16,0-5 0-16,5-1-1 0,-2 6 2 0,-1-15 0 0,-2-1-1 15,0-2 1-15,0-7 1 0,0-3 1 0,0-2 0 16,0-3 0-16,0 0 0 0,0 0 0 0,0 0 0 16,0 0 0-16,0 0 1 0,0 0 1 0,0 5 0 15,0-5 0-15,0 0 1 0,0 0 2 0,0-5-2 16,3-31 2-16,4-19-5 0,1-6 1 0,-3 6-1 15,-5 10 1-15,0-3-1 0,0 5 0 0,0-3 0 16,-2 1 0-16,-1-3-1 0,-2 8 1 0,5 0 0 0,0 2 0 16,-5-5-3-16,0 5 2 0,0 3-1 15,2-8 1-15,3 10 0 0,-2 3 0 0,-3-10 0 0,5 2-1 16,0 0 2-16,-5 3 0 0,5 5 0 0,5 2 0 16,-5 0 2-16,0 3 0 0,-5 10 0 0,10 2 0 15,-5 3-2-15,0 0 1 0,-8 3-1 16,11-1 2-16,2 5-2 0,-5 3 0 0,0 0 0 0,0-5 1 0,0 3 2 15,0 2 1-15,0 0 1 0,0 0-1 0,0 0 9 16,0 2-1-16,0-2 0 0,0 13 1 0,-5 2-1 16,-1 5 1-16,4 0-1 0,-3 21 0 0,0 9-4 15,2-9 1-15,3 1 0 0,0 1 0 0,-2-2-9 16,2-6 1-16,0 0 0 0,-3 5 0 0,3-2-2 0,0 2 1 16,3 8 0-16,-1 8 0 0,1-8-5 0,-1 0 0 15,1 2 1-15,2 5-1 0,-3-12 2 0,-2-2 1 16,3-6-2-16,0-7 2 0,2-8 1 15,-5-3 1-15,0 1 0 0,0-3 0 0,0-10 0 0,0-5 0 16,0 0 0-16,0 0 0 0,0 0 3 0,0 0 2 16,0 0-1-16,0-5 1 0,0 0-1 0,0 3 2 15,0-6-2-15,0-27 2 0,-5-13-2 0,2-3 2 0,0 4-2 16,3 1 2-16,0 8-1 0,-2 6-1 0,-1-4 1 16,1 1-1-16,-1 2-3 0,1 11 1 15,-3-6 1-15,2 0-1 0,3 8-1 0,0 5 0 16,-8 0 0-16,6-3 0 0,2 3-1 0,0 7 1 0,-3-4 1 15,3-1-1-15,3 3-2 0,-1-2 1 0,-2 4-2 16,0 3 2-16,0-5-3 0,-2 0 1 0,-1 2-2 16,3 6 2-16,-2 2-3 0,-1-5 0 0,3 2 1 15,0-2-1-15,0 5 3 0,0 0 0 0,0-2-1 0,0 2 2 16,0 2-2-16,0 3 0 0,0-2-1 0,0 2 1 16,0 5 1-16,0 0 0 0,0 0 0 0,3 23 1 15,7 2 0-15,0 5 0 0,-5 1 0 0,3-6 1 0,0 0 1 16,-3 1 1-16,-3 1 0 0,3 1 1 15,0-3 9-15,-2 1 1 0,2-1 1 0,0-2-1 16,0-6-6-16,-2-4 1 0,-1-3 0 0,3-2 0 0,0 0-3 16,-2-11 2-16,-3 6-1 0,5-6 0 0,-2 1-6 15,-1-1 1-15,1-2 1 0,-3-5-1 0,0 3-1 0,0 2 0 16,0-5 0-16,2 0 0 0,3 0-4 0,-2-5 2 16,-3 2-1-16,2-7 0 0,6 0 1 0,0-10 0 15,-6 0 0-15,6-38 0 0,-1 3-1 0,-1-1 2 16,-6 8-1-16,0 0 1 0,0 8 2 0,0 5 1 15,0-1-1-15,-3-1 2 0,3-1 4 0,0 10 1 16,-5 5 0-16,7-4 1 0,1-9-4 0,-3 9 0 16,0 4 0-16,0 5 0 0,5-4 1 0,-2 2-1 15,-1 5 1-15,3-6 0 0,-5 4-2 0,0 2 1 0,3 5-1 16,-1-1 1-16,3 4-4 0,-5 4 1 0,-5 3 0 16,5 0 1-16,0 0-2 0,0 0 0 0,0 0 0 15,-2 0 0-15,2-5-1 0,0 3 1 0,0 2 0 16,-5 7 0-16,2 1 0 0,1 5 2 0,-3 2-1 15,-11 12 0-15,-4 11 5 0,2 0 0 0,8 0-1 16,2 2 1-16,-2-10 1 0,0 8 1 0,2-3-1 16,6 13 1-16,4-2-9 0,-2 7 0 0,-2 2 0 0,4 3 0 15,1-5-1-15,-3-10 1 0,0-3-1 0,0 3 1 16,0-15-4-16,0-8 2 0,0-3 0 0,2 1-1 16,-2-18-1767-16</inkml:trace>
  <inkml:trace contextRef="#ctx0" brushRef="#br0" timeOffset="152642.35">21538 12652 1255 0,'0'0'0'16,"0"0"0"-16,0 0 0 0,0 0 64 0,0 0 0 15,0 0 0-15,0 0 1 0,0 0-30 0,-28 10 0 16,26-10 0-16,2 0-1 0,0 0-24 0,0 0 1 16,0-3-1-16,-6 3 1 0,4 0-11 0,-1 0 0 15,1 0 0-15,2 0 0 0,0 0 0 0,0 0 0 0,0 0 0 16,0 0 0-16,-5 0-1 0,2 0 0 0,1 0 0 16,2 8-1-16,0 12 1 0,0 5 0 0,0 5 0 15,5 33 1-15,2 8-1 0,4-21 0 0,-1 3 0 16,0 3 1-16,0 7-1 0,-2 0 1 0,2 2-2 15,-2 8 2-15,2-2 0 0,2-6 0 0,1 8 0 16,-8-2 0-16,3-3 3 0,2-3 0 0,0 3-1 16,-5 16 2-16,0-9 3 0,0-9 2 0,1 2 0 15,1 7 0-15,6-12 5 0,-5-12 0 0,-3 2 1 16,0 2 0-16,0 1-9 0,2-1 1 0,-4-5 0 0,2-7 1 16,-2 0 7-16,-3-10 1 0,0-5 0 0,0-6 0 15,0 3-1-15,0-4 2 0,0-14-1 0,0 1 1 16,0-1 3-16,0-2 1 0,0-10 0 0,0 5 1 15,0 0-4-15,0 0 1 0,0 0-1 0,-3-7 1 0,1-8-15 16,-1-3 1-16,0-2-1 0,-7-36 1 0,0-9-2 16,2 9 1-16,6 6-1 0,-3 2 1 15,5 3 1-15,0 7-1 0,0 3 1 0,-3-6-1 16,1 1 0-16,2 2 0 0,5-2 0 0,0-8 0 0,-3-2-1 16,4-3 2-16,-1-3-1 0,-3 1 1 0,3-3-1 15,5 5 1-15,-2 0-1 0,0-12 1 0,-1 7 13 16,1 0 1-16,-5-15-1 0,-1-13 1 0,1 10-15 0,2 6 2 15,2-3-1-15,4 0 0 0,-6 7-1 0,2 13-1 16,-4 5 0-16,-3 3 1 0,7 7-2 0,4 3 0 16,-1 0 0-16,-10 7 1 0,2 0-3 0,6 3 0 15,0 5 0-15,-8 2 0 0,2-2-13 0,1 7 1 16,-3 6 0-16,-3 2-1 0,3-5-1 0,0 0 0 16,0 7 1-16,0-4-1 0,0-1 0 0,0 3-1 0,0 5 0 15,0-3 2-15,0 1 0 0,0 2-1 0,0-3 1 16,0 3 0-16,0 0 4 0,0 0 0 0,0 0 0 15,-2 3 1-15,-1 2 8 0,3 8 0 0,0-3 0 16,-8 45 0-16,6 18 0 0,2-10 0 0,0 3 0 16,-5-3 2-16,5-3 2 0,2-4 1 0,1 4-1 15,-8 11 1-15,-3-1-1 0,8-2 2 0,-2 8-1 16,-9 4 1-16,4-7-5 0,-3-10 1 0,-3 0 0 16,-2 16 1-16,-1 4-7 0,1 5 2 0,0 3-1 15,0 7 0-15,2-15-7 0,0 0 1 0,0 3-1 16,1 5 1-16,4-1 8 0,3-9 0 0,0 2 0 0,-8-12 1 15,6-8 7-15,4-15 1 0,3-8-1 0,-5-2 1 16,-3-11 2-16,3-6 0 0,8-9 1 0,-6-4 0 0,1-8-1 16,2 0 0-16,-5 0 0 0,5-5 0 0,0 5-5 15,0 0 0-15,0-3 1 0,0-22 0 0,0-13-2 16,0-10 2-16,0-5-1 0,0-10 1 0,0 5-6 16,0-2 1-16,0 2-1 0,0-5 1 0,0 0-1 15,0 15 0-15,5 0 0 0,-3-5 1 0,3 0-2 0,-2 0 0 16,-1 3 0-16,1-13 0 0,-3 8-16 0,0-1 0 15,2 1 0-15,4-16 0 0,1 8 11 0,-4 5 0 16,2 0-1-16,0 3 2 0,-5-8-7 0,2 2 1 16,4 3 0-16,-4-12 0 0,6 7 2 0,-6 2 1 15,1 11-1-15,-3 2 1 0,0 8 8 0,0 5 0 16,2 4 0-16,8 6 0 0,-4 5 0 0,-4 2 0 16,-2 6 0-16,0 4 1 0,0 3-1 0,0 5 0 15,0 0 0-15,0-5 0 0,0 5 0 0,0 0 1 16,0 0 1-16,0 5-1 0,0 0-1 0,0-2 1 0,0 2-1 15,-2 22 1-15,-1 16 3 0,3 13 1 0,0-1-1 16,0 11 2-16,0-13 6 0,0 5 2 0,0 7-1 16,0 8 1-16,5-5-8 0,0-7 2 0,-2 4-1 15,-1 11 1-15,6 2 8 0,-6 2-1 0,4 4 1 16,-4 6 0-16,1-17-15 0,-1-7 0 0,-2 4 0 16,3-14 0-16,-1 2-1 0,-2 2 0 0,-2-4 0 0,-3-1 1 15,5-55-1667-15</inkml:trace>
  <inkml:trace contextRef="#ctx0" brushRef="#br0" timeOffset="159250.67">17081 10726 904 0,'0'0'0'0,"0"0"0"0,-28 0 0 0,13 0 22 0,-3-5 2 0,8 5 0 16,2-5-1-16,-5 0 25 0,1 3 2 16,12 2-2-16,-8 0 1 0,5 0-45 0,1 0-1 0,-3 0 0 15,-3-3 1-15,3 3-2 0,-3 3 1 0,6-1 0 16,-1-2 0-16,-2 0-3 0,0 5 0 0,5-2 0 15,5 12 1-15,0 5 14 0,-2-10 0 0,2-2 0 16,5 17 1-16,8 5-14 0,2 0 1 0,1-7 1 0,-6-3-1 16,0-10 3-16,3 3-1 0,5-8 1 15,-5 3 1-15,2-8-3 0,-2 7 2 0,0-7-1 16,-6 0 1-16,6 0 2 0,-5 0 1 0,-3 0-1 0,5 0 1 16,1-7 9-16,-6 7 1 0,0 0-1 0,-2 0 1 15,2 0-10-15,-8-5 1 0,1 5-1 0,-1 0 1 0,4 0 10 16,-6 0 0-16,0 0 1 0,0 0 0 0,0 0-4 15,0 0 0-15,0 0-1 0,0 0 1 0,0 0 1 16,0 0 0-16,0 0 0 0,-18 0 1 0,-15 0-7 16,-3 0 1-16,0 0-1 0,-4-3 0 0,7-2-1 15,2 5-1-15,1 0 0 0,4-8 0 0,-4 3-5 16,7 5 1-16,2 0 0 0,4-2-1 0,-1 2 18 0,0 0-1 16,5 0 1-16,3 0-1 0,2 0-6 0,3 0 0 15,3 0-1-15,2 7 1 0,-5-4 3 0,2-3 0 16,3 0 0-16,0 0 0 0,0 0-6 0,0 0-1 15,0 0 0-15,3 5 1 0,7 0 2 0,0-5 1 16,-2 0 0-16,25 3-1 0,15 9-11 0,-5-9 0 16,1 7 0-16,-6-10 0 15,-3 0 2-15,1 0-1 0,0 0 1 0,-6-8 1 0,3 6-7 0,-2 2 1 0,-6 0-1 16,1-3 1-16,-4 3-2 0,-4 0 0 0,0 0 0 16,-3-7 1-16,-4 2-4 0,-4 5 1 0,-4 0 0 15,-1 0 0-15,-2 0 3 0,0 0 1 0,0 0-1 16,0 0 2-16,0 0 2 0,0 0 2 0,0 0-1 15,0 0 1-15,0 0 8 0,0 0 2 0,0 0-1 16,-7 0 0-16,-9 0-8 0,-4 0 0 0,-3 0 0 16,-18-3 1-16,1 3 2 0,7 0 0 0,10 3 0 0,-3 2 1 15,8-5 2-15,6 7 1 0,2-7-1 0,2 0 2 16,-2 3-12-16,7-1 2 0,3 6-2 16,0-8 2-16,0 2 9 0,0-2 1 0,0 0-1 0,8 0 1 15,2 5-8-15,0-2 0 0,0 2-1 0,21 0 2 16,10-3-6-16,4 3 2 0,-4-5-2 0,2 8 1 15,1-16-2-15,-14 1 2 0,3 7-1 0,-5-5 0 0,0-3 0 16,0 3 2-16,-2 3-1 0,-1-11 1 0,-2 6-1 16,-5-1 0-16,0 3 1 0,-1-8 0 0,-6 3-4 15,-6 3 0-15,0 2 0 0,-3-3 1 0,1 1-1 16,-1 7 0-16,-2 0 0 0,-2-13 1 0,-1 5-1 0,1 1 0 16,-3-1 0-16,-11-4 0 0,-12-14-1 0,-2 9 1 15,4 4 0-15,-4 6 0 0,-1-1 0 0,1 1 1 16,4 2 1-16,3-11-1 0,1 9 9 0,1 4 0 15,1 3 0-15,-3 0 0 0,3 0 3 0,7 3 1 16,3 4-1-16,0-7 2 0,2 0-7 0,3 0 0 0,2 3 0 16,1 2 1-16,-1-5-4 0,3 0 1 15,0 0-1-15,0 0 2 0,0 0-5 0,0 0 1 16,0 0-1-16,0 0 1 0,0 0-2 0,0 0 2 0,0 0-2 16,3 0 1-16,4 0-2 0,4 0 1 0,-1 0 0 15,0 0 0-15,0 0-1 0,0 0 0 0,-7 0 0 16,2 0 0-16,-3 0 0 0,1 0 0 0,2 0 0 15,-2 0 0-15,2 0 0 0,0 0 0 0,-5 8 0 16,0-6 0-16,0 1 0 0,0 4 0 0,0-7 0 16,0 0 0-16,0 0 0 0,0 0 0 0,0 0 0 0,0 0 1 15,0 0-1-15,0 0 0 0,0 0 0 0,0 0 0 16,0 0 0-16,0 0 0 0,0 0 0 0,-5 0 0 16,0 0 0-16,2 0 0 0,-7 0 0 0,-10 0 2 15,-16 8-2-15,3-8 0 0,5 2 0 0,-3 3 1 16,6-2-1-1,-1-1 0-15,9 6 0 0,-6-8 0 0,2 7-1 16,4-7 1-16,4 0 0 0,-2 0 0 0,-1 3-2 0,4 2 2 16,1-5 0-16,4 0 0 0,2 0 0 0,0 0 0 0,2 0 0 0,-2 0 0 0,5 0 4 15,-5 0-1-15,5 0 1 0,0 0 0 0,0 0 1 16,0 0 0-16,0 0 0 0,0 2 0 0,5 4 0 0,0-1 0 16,3-5 0-16,15 7 0 0,7 3 0 0,6 3-1 15,4-1 1-15,4-4-1 0,-4 5-4 16,-9-11 2-16,2 6-2 0,3-3 1 0,-1 2-1 0,-4 6 0 15,-13-13 0-15,7 0 0 0,-2 0-1 0,-5 7 1 16,2-7 0-16,-2 0 0 0,-5 0-3 0,-1 0 2 16,-7 0-1-16,-2 0 1 0,0 0 0 0,-3 0 0 15,0 0-1-15,0 0 1 0,0 0 0 0,0 0 0 0,0 0 0 16,0 0 1-16,0 0-1 0,0 0 1 0,0 0-1 16,-3 0 1-16,0 0 0 0,-2 0 0 0,-5-5 0 15,-23 3 0-15,-18-13 0 0,3 10 1 0,7 0 0 16,3 2 0-16,10-2 1 0,8 5 2 0,-3 5-1 15,2-10 0-15,1 3 2 0,10 2-1 0,0 0 1 16,2 0-1-16,3-8 1 0,2 8-1 0,3 8 1 16,0-8-1-16,0 0-3 0,0 0 2 0,0 0-1 15,0 0 0-15,0 0 2 0,0 0-1 0,0 0 0 0,6 0 1 16,14 2-1-16,-2 3 1 0,5-5 0 16,10 0 0-16,-3 8-4 0,1-8 0 0,-11 0 0 15,3 0 1-15,-3 0-1 0,-4 0 0 0,-9 0 0 0,3-5 0 16,-2 2-1-16,-8 3 0 0,5 0 0 0,0 0 0 15,-2 0-1-15,-3 0 1 0,0 0-1 0,0 0 1 0,0 0 0 16,0 0 0-16,0 0 0 0,-3 0 0 0,1-5 0 16,-1 3 1-16,1 2-1 0,-9-8 1 0,-6 3 0 15,-6 0 0-15,0 2 0 0,-10-4 0 0,-8 2 0 16,8 5 0-16,8 0 0 0,-1-3 0 0,8 3 1 16,3 0 0-16,2 3 0 0,6 2 0 0,-4-5-1 0,9 0 1 15,2 0 0-15,-5 0 0 0,5 0-1 0,-5 0 2 16,5 0-1-16,5 0 0 0,-5 0-1 0,5 0 1 15,-5 0-1-15,5 0 1 0,3 0-1 0,4 0 1 16,6 0-1-16,13 0 1 0,4 0-1 0,4 0 0 16,-6 0 0-16,-5 0 1 0,-13-5-2 0,0 5 0 15,0 0 0-15,6-3 0 0,-1-4 0 0,-7 4 0 0,-8 3 0 16,8-2-1-16,-8 2-4 0,0 0 0 0,-3 0-1 16,-2 0 2-16,0 0 3 0,0 0-1 0,0 0 1 15,0 0 0-15,0 0 0 0,0 0 0 0,0 0 1 16,-2-8 0-16,-1 8 0 0,1-5 0 0,-1 3 0 15,-10-3 1-15,-7-1 0 0,-3 6 0 0,3-2 0 16,2-3 0-16,-2 2 0 0,-1 3 1 0,9 0 0 16,1 0 0-16,6 0 5 0,3 0-1 0,-1 0 1 15,-2 0 1-15,3 0-5 0,2 0 0 0,2 0 1 16,3 0-1-16,-5 0-1 0,0 0 1 0,0 0-1 0,0 3 1 16,8 4 1-16,2-1 0 0,-2-6-1 0,15 5 2 15,2 2-4-15,6 1 0 0,-11-6 0 0,3-4 1 16,-5 2-2-16,-6 0 1 0,1 0 0 0,0 0 0 0,-3 0-3 15,-8 0 2-15,4 0-1 0,-1 0 1 0,0 0-4 16,-3 0 2-16,3 0 0 0,0-8-1 0,-2 8 2 16,-3-5 0-16,-3 3 0 0,3 2 1 0,0 0-1 15,0 0 1-15,0 0 0 0,-5-5 0 0,0 5 1 16,0-6 0-16,-2 6 0 0,-14-7 0 0,-9 4 0 16,-6-9 1-16,0 7-1 0,1 5 1 0,4 0 2 15,11 0-1-15,7 0 0 0,-7 0 1 0,2-3 1 0,5 3 0 16,8 0 1-16,5 0-1 0,-5 0 4 0,3 0 1 15,2 0-1-15,0 0 1 0,0 0-5 0,0 0 1 16,0 0-1-16,2 0 1 0,6 0-4 0,2 0 1 16,-2 0 0-16,9 0 1 0,9 0-3 0,-1 3 0 15,-4 2 0-15,4-8 1 0,-5 1-2 0,-4 2 0 16,-6 0-1-16,3 0 1 0,-3 0-3 0,-5 0-1 16,0 0 1-16,-3 0 0 0,4 0-1 0,-6 0 0 0,2 0 0 15,1-3 0-15,-1 3 3 0,1-5 0 0,-1 3 0 16,-2 2 0-16,0 0 1 0,0 0 0 0,0 0 0 15,-2 0 0-15,-1 0 1 0,1 0 0 0,-1 0 0 16,1 0 0-16,-9-5 0 0,1 2 1 0,0 3-1 16,-3 0 1-16,-4 0-1 0,-4 0 1 0,6 0 0 15,7 0 1-15,-2 0 0 0,8 0 0 0,-4 0 0 16,4 0 2-16,-1 0-3 0,3 0 0 0,0 0 0 16,0 0 1-16,0 0-2 0,0 0 1 0,0 0 1 0,0 0-1 15,0 0 1-15,0 0 0 0,0 0 0 0,0 0 2 16,0 0-4-16,0 0 0 0,0 0 0 0,5 0 1 15,3 0-3-15,2 0 0 0,-7-7 1 0,2 4 0 0,0 1-3 16,0 2 0-16,-2-6 0 0,2 4 1 0,0-3-3 16,-3 5 1-16,1 0 0 0,-3-3 0 0,0-4 3 15,0 4 0-15,0 3 0 0,0 0 0 0,0-5 1 16,0 5 0-16,0 0 0 0,0 0 0 0,0 0 0 16,0 0 0-16,0 0 0 0,0 0 1 0,0 0 0 15,0 0 0-15,0 0 0 0,0 0 0 0,0 0 0 0,0 0 0 16,0 0 0-16,0 0 0 0,0 0 1 0,0 0 0 15,0 0 0-15,0 0 0 0,0 0 1 0,0 0 2 16,0 0-2-16,-3 0 1 0,1 0-2 0,2 0 2 16,-5 0-2-16,2 0 1 0,1 0 1 0,-1 0 1 15,3 0-1-15,-8 0 1 0,6 0-3 0,2 0 1 16,0 0-1-16,-5 0 1 0,2 0-2 0,3 0 1 16,-5 0 1-16,3 0-1 0,-1 0-1 0,1 0 1 0,2 0 0 15,0 0 0-15,0 0 0 0,0 0 1 0,0 0 1 16,0 0-1-16,-8 0-1 0,5 0 0 0,3 0 0 15,-2 0 0-15,-3 0-1 0,0 5 1 0,0-2 1 16,-3 4-1-16,0-7-1 0,3 3 1 0,-5 2-1 16,2-5 1-16,3 2-1 0,3 4 1 0,-3-6-1 15,0 2 1-15,0 8 0 0,2-10 2 0,-2 8-2 16,5-6 1-16,0 3-2 0,-3-2 0 0,1 2 0 16,2 7 0-16,0-2 0 0,0 1 0 0,0-4 0 0,10 6 0 15,3 4 0-15,5 1 0 0,-6-3 0 0,6-2 0 16,-3 2 0-16,1-15 0 0,-1 2 0 0,0 3 0 15,-2 3-1-15,-6-8 1 0,4 0-1 0,-6 0 1 0,2 0-9 16,-2-5 1-16,-5 2-1 0,8-2 1 16,-5 3 2-16,-1-6 2 0,-2 3-2 0,3 0 2 0,2 3-2 15,0-3 1-15,-3 5-1 0,-2-3 2 0,-2-4 1 16,2 7 1-16,0-8 0 0,-5 0 1 0,0 3 0 16,0 0 1-16,2 3 0 0,-10-6 0 0,1-4 0 15,-1-3 0-15,0 10 0 0,-2-1 1 0,2-4 0 16,6 10 1-16,-4 0 0 0,4 0 1 0,-3 0 3 0,2 0 2 15,3 0 0-15,0 0 0 0,-3 0-7 0,1 3 1 16,-1 4 0-16,3 4 1 0,-5 4-3 0,5-3 0 16,5-4 0-16,-3 7 1 0,3 5-1 0,5-5 0 15,3 0 0-15,-3-2 0 0,0 0-2 0,5-6 0 16,0-2 0-16,8 5 1 0,-3 3-3 0,1-8 0 16,-4-3 0-16,6 3 0 0,0-5 0 0,-5 8-1 0,-1-8 1 15,1 0-1-15,-5-8 1 0,2 8-1 0,-5-7 1 16,3 2-1-16,-1-3 1 0,-2 3-1 0,0-5 1 15,-2 5-1-15,2-10 3 0,0 10 0 0,-5-3 0 16,3-7 1-16,-3-2 1 0,-3 7 0 0,3-3 0 16,-8 0 0-16,3 3 0 0,-7-10 0 0,1 8 0 15,-1-1 1-15,-1 10 0 0,0-9 1 0,1 7 0 16,-11-5 1-16,-3 5 3 0,3 2 2 0,6 3 0 16,-9-12 0-16,1 6-4 0,2 6 1 0,2 0-1 15,-1 0 2-15,4 6-5 0,5-4 1 0,5 8 1 0,1-7-1 16,-3 9 1-16,2-9 2 0,8 2-2 0,-5 0 2 15,5-5-4-15,-5 7 1 0,2 1-1 0,3 5 1 16,8 4-2-16,-3 1 1 0,8-3 1 0,-1 5-1 0,11 0-1 16,3-5 1-16,-6-2 0 0,3 2 0 0,-3-10-1 15,-2 3 1-15,0-6-1 0,2 3 1 0,1-5-4 16,-9 0 1-16,1 0-2 0,5-5 2 0,0 3-8 16,-6-8 1-16,-1 7 0 0,-4 3 0 0,1-7 3 15,-3 7 2-15,-3-8-1 0,4 3 1 0,-1-8 1 16,-3 11 0-16,1-6 1 0,-1-4 0 0,-2-1 0 15,-2-2 0-15,-1 2 0 0,-2 3 1 0,-3-10 1 0,1 2 0 16,-1 8 0-16,-2 3 0 0,0-1 0 0,0 3 1 16,0-2-1-16,-3-1 1 0,-8 1 5 0,6 4 0 15,2 1-1-15,1-6 1 0,-1 3-2 0,-2 5 2 16,2 0-2-16,-2 5 2 0,5-3-2 0,5 4 2 16,2-4-1-16,-7 8 0 0,7-10-4 0,3 3 2 15,0 2-1-15,3 2 0 0,-3-2-2 0,0 3 0 0,0-8 0 16,5 7 1-16,8 3-1 0,2 1 0 0,-2 4 0 15,7-10 0-15,5 2-1 0,-2 1 1 0,-5-8-1 16,-3 0 1-16,1-8-6 0,-9 8 2 0,1-10-1 16,5 0 1-16,2 3-5 0,-8 2 0 0,1-8 0 15,-3 3 1-15,-2 2 2 0,-1 6 2 0,3-1-2 16,-5-4 2-16,3-1 2 0,-3-4-1 0,-3 4 1 16,-2-5 0-16,-2-2 1 0,2 3 1 0,-6 2 0 15,4-1 0-15,-1 1 0 0,-2 3 0 0,2 2 0 0,-4 0 0 16,1-5 0-16,4 10 0 0,-6 0 0 15,3 0 1-15,2 0 0 0,-2 0 1 0,8 0 0 0,-6 0 1 16,3 0 0-16,0 0 0 0,0 2 1 0,2 6 0 16,3 2-3-16,0-3 2 0,-2 1-1 0,-1 0 0 15,3 4-1-15,0-2 0 0,0-2 1 0,8 4-1 0,7 3-1 16,0-4 0-16,-2-4 0 0,2-7 0 16,-5 8-3-16,1-6 1 0,-4-2 0 0,3-2 1 0,-5-3-8 15,3 2 1-15,-5 3-1 0,4 0 1 0,3-10-1 0,1 2 0 16,-9 1 0-16,1-1 1 0,-1 3 3 0,1-5-1 15,-1 3 1-15,-4-1 0 0,-1-2 3 0,1 0 0 16,-3 2-1-16,-1 1 1 0,-1-3 1 0,-1 2 1 16,1 6 0-16,-4-6 0 0,-1 3 0 0,-4-2 0 15,4 7 0-15,-6-8 1 0,-2 8 4 0,2 0-1 16,5 0 1-16,-5 2-1 0,6 4 0 0,-1-4 2 16,8 8-1-16,-8-2 0 0,3 2-4 0,2-3 2 15,3 11-1-15,3-5 0 0,-1 9-2 0,3-9 0 0,3-3 0 16,-1 5 0-16,8 3-2 0,-2-6 1 0,2 3-2 15,3-5 2-15,0 1-3 0,-1 4 0 0,6-3 0 16,-3-12 1-16,6 8-11 0,-6-8 1 0,-2 2-1 16,2-2 2-16,-2-2 11 0,-1 2 0 0,-7-5-1 15,6 2 1-15,4-7-1 0,-8 8 1 0,-1-11-1 16,-1 0 1-16,0 3 0 0,-3 3-1 0,-2 2 1 16,5 0 1-16,-2 2-1 0,-1-2 1 0,-2 3-1 15,-5-13 1-15,-2 2-1 0,-3-2 1 0,-1 5-1 16,-4-8 1-16,-8-2 0 0,-2 2 0 0,-1 8 0 0,1 3 0 15,2-1 1-15,0 16 0 0,-2-8 0 0,-6 0 0 16,6 0 0-16,7 10 1 0,0 0-1 0,0 5 0 16,0-2-2-16,6 2 1 0,4 2 0 0,3 1 0 15,5 2-6-15,0-5 2 0,-2 5-1 0,9 3 1 0,1 10-7 16,4-3 2-16,6 3 1 0,5 5-1 0,-23-38-1969 16</inkml:trace>
  <inkml:trace contextRef="#ctx0" brushRef="#br0" timeOffset="162003.64">17155 11019 452 0,'0'0'0'0,"0"0"0"16,0 0 0-16,0 0-4 0,0 0 2 0,0 0-1 15,0 0 1-15,-28 15 5 0,25-10 0 0,3-3 1 16,-5 3 0-16,3-2 20 0,-1 2 0 0,0-5 1 15,-4 5 0-15,4 3-22 0,3 2 0 0,0-5 1 16,0 7-1-16,0 6-2 0,0 0 0 0,3-1 1 0,7 21 0 16,0 7-1-16,-2-7 0 0,2 8 0 0,3-1 1 15,-11-7 1-15,8-3 0 0,3 5-1 0,-3 1 2 16,-2-4 1-16,2-4 2 0,-2-3-1 0,-3 1 0 16,2-1-3-16,6 3-1 0,0-6 0 0,-5 1 0 15,-3 2 2-15,0 6 0 0,2-9 0 0,4 6 0 0,-6-3 3 16,2 6 1-16,3 4-1 0,1 0 1 15,-1 1-3-15,-3-6-1 0,4 0 1 0,-9 3 0 0,3-5 9 16,0-3-1-16,3 3 1 0,2 2 0 0,-5-2 7 16,3-11-1-16,-3 6 0 0,-3 5 1 0,4-3-9 15,1 3 0-15,3-5-1 0,-2 2 1 0,0 10 4 16,-1-5 1-16,1 6-1 0,5 2 1 0,-6-3-6 0,3-5 1 16,-5 3-1-16,6 7 2 0,-1-2-4 0,-5-13 1 15,0 8-1-15,3-8 1 0,4 6-5 0,1-1 1 16,-5 0 0-16,2 3-1 0,-5 7 1 0,3 1-1 15,-1-1 1-15,3 0 0 0,-7-7-5 0,2 3 1 16,5 1 0-16,-5 11 1 0,-2-15 17 0,2 0 0 16,-3-3 0-16,1 0 1 0,0 1-21 0,-3-6 2 0,0 5-2 15,-6 3 1-15,6-3-1 0,3-4 0 0,0 1 0 16,-6 4 1-16,0-9-1 0,1-4 0 0,2 10 0 16,-8-3 1-16,6-2 2 0,2-3 1 0,0-2-1 15,-3 4 0-15,3-1 4 0,0-4 1 0,-5-2 0 16,3 3 0-16,2 2 5 0,0-2 2 0,0-3-1 15,-3 0 1-15,6 3-8 0,-1 2-1 0,-2 3 1 16,0 0 1-16,0 9 2 0,-2-4 0 0,-1-5 0 16,1 10 2-16,-1-1-5 0,0-1 2 0,-2-9-1 15,0 9 1-15,5-1-4 0,0-5 0 0,-7-2 1 0,-1 0 0 16,3-3-2-16,5-2 2 0,-8-3-1 0,3 2 1 16,-8 4 15-16,8-6 0 0,-2-5 1 0,2 5 0 15,-6-5-12-15,4 5 0 0,-1-5 1 0,3 6-1 0,-8-1 6 16,6 0 1-16,2-5 0 0,0 5 0 0,-1 0-10 15,1-5-1-15,3 1 1 0,2 1 1 0,-8 1-2 16,3-8 0-16,3-3 0 0,2 1 1 0,0 0-2 16,-3-8 1-16,-2 5 0 0,2 2-1 0,3-7-4 15,0 3 2-15,-2 2-1 0,2-5 0 0,0 2-2 16,0-2 0-16,0 0 0 0,0-7 1 0,0-8-5 0,-3-11-1 16,3 1-1254-16</inkml:trace>
  <inkml:trace contextRef="#ctx0" brushRef="#br0" timeOffset="164976.14">17310 11195 728 0,'-3'5'0'0,"1"8"0"0,-6 4 0 0,6 9 36 15,2 1 0-15,0 4 0 0,-5 4-1 0,-1 3-15 16,12-3-1-16,-6 3 0 0,0 7 0 0,2-10-19 0,3 3 0 16,3 7 0-16,2 6 0 0,0-8-13 0,-2-3 2 15,-1 8-1-15,4 2 1 0,1 11 7 0,1-6 2 16,-3 3-1-16,-2 5 0 0,5-2 1 0,-6-19 0 15,-2 6 0-15,0 0-1 0,-2-2 2 0,2-1 0 16,0-2 0-16,-5 0 0 0,0 2 1 0,0-2 0 16,0 15 0-16,3 2 0 0,2-4 8 0,-3-1 1 15,-2 3 0-15,3 10 0 0,-3-17 0 0,0-4 1 16,5 6-1-16,-5-2 1 0,-5-1 0 0,2 6 0 0,3 4 0 16,0-2 0-16,0-3 15 0,0-2 1 0,0 3-2 15,-5 7 2-15,3-13 1 0,-1-2 1 0,-2-5-1 16,0 7 1-16,2 3-8 0,-4-5 1 0,2 2-1 15,0 11 1-15,-1 2 8 0,1-13 1 0,3 11-1 16,-6-6 0-16,3-4-9 0,0-4 0 0,0 1 0 16,2 0 2-16,3 3-3 0,0-3 0 0,-2 2 0 15,2 5 1-15,0 1-12 0,0-13 1 0,2 10-1 16,3-3 1-16,3-2 11 0,-5-13 0 16,2 5 0-16,0 3 2 0,-3-10-2 15,9-8 0-15,-6 8 0 0,2-5 1 16,1-6 0-16,2-1 0 15,-10-4 1-15,5-7-1 16,-5-5-8-16,-2-5 2 0,4 0 0 0,1 0-1 0,-1 0-8 0,-2 0-1 0,0 0 1 0,0 0 0 0,0 0-5 0,0 0 0 0,0 0 0 0,0 0 0 0,0-7-1 16,0 2 0-16,0 0 0 0,-5-26 0 0,0-16-1 15,-8-1 1-15,6 2-1 0,2 6 1 0,0 5-1 16,-1-6 0-16,4-1-1 0,-3-14 2 16,0 8-1-16,2-5 0 0,3 3 0 0,-5-8 1 0,0 3-1 15,2 7 1-15,3-8-1 0,-2-7 1 0,-3 0 0 0,2 0 0 16,3-10 0-16,0-5 0 0,-5 2 10 0,3 11 0 15,-1-18 0-15,1 0 1 0,-4-1 8 0,4 4 1 16,-3-11-1-16,0-2 0 0,-3-3-16 0,6 21 0 16,-1-4 1-16,-5-4-1 0,3 5 1 0,3 3-1 15,-1-6 0-15,-7-5 1 0,8 11-3 0,-4 9 1 16,6 6 0-16,-7-3 0 0,2 2-2 0,5 3 2 0,0-5-1 16,-13-12 0-16,5 4-1 0,3 1 1 0,-5 1-1 15,2-1 1-15,1 2-1 0,7 5 1 0,-3 0-1 16,-4-18 1-16,-4 1-2 0,9 4 0 0,-3 0 0 15,5 1 1-15,-3 7 0 0,-2 10 0 0,5-5 0 16,0 0 0-16,3 2 0 0,2 11 0 0,0 2 0 16,3-2 0-16,-3 9 1 0,0 6 0 0,2 7 0 15,4 1 2-15,1 7 0 0,1 4 0 0,0 1 1 16,-13 10 0-16,5-2-3 0,0 7 2 0,3 0-1 16,-8-5 0-16,5 5-1 0,2 0 0 0,-7 0 0 0,8 0 0 15,2 5 2-15,-7 2 0 0,-1 6-1 0,11 22 2 16,5 10-28-16,-1 3 1 0,-4 0-1 0,-5 0 0 15,-1-8 6-15,4 3 1 0,-4-2-1 0,3 4 0 16,-2-5 3-16,-5 3 0 0,2 2 1 0,0 1 0 0,0 7 3 16,-3 2 1-16,1 8 0 0,5 0 0 0,-6-5 4 15,1-5 1-15,-1 2-1 0,3 8 0 0,3 0 1 16,2-7-1-16,-7 12 1 0,2 10-1 0,0-2 1 16,-5-11 1-16,5 3 0 0,-3 0-1 0,4-5 3 0,-1-5 0 15,-3 8-1-15,3 4 2 0,0-4 0 0,-5-6 0 16,0 3 0-16,0 5 0 0,0-5 0 0,-5-17-1 15,3 7 1-15,-3 2 1 0,-3-7-1 0,3 2 1 16,-5 3-1-16,2 8 1 0,3-3-1 0,2-3 1 16,1 6 0-16,-8 4 0 0,2-2 0 0,0-8 0 15,1 1 0-15,-1 2 0 0,3 2 0 0,3 3 0 16,-1 5 0-16,-5 10 1 0,3-2-1 0,5-13 0 0,-5 0 0 16,-2 5 1-16,2-10 0 0,5-3 0 0,0 3 1 15,-6 8 0-15,1-3-2 0,3-8 1 0,-6 3 0 16,6 5 0-16,2-7 1 0,0-8 2 0,-3-8-2 15,3 3 1-15,0-8 1 0,0-10-1 0,0 3 0 16,0-5 2-16,5 4-4 0,-2 1 1 0,-3-8-1 16,5 0 2-16,-5-2 0 0,2-8 0 0,3 5 1 15,1-2-1-15,-6-6 1 0,-6-4 0 0,6-3-1 16,6 5 2-16,-6-2-2 0,0 2 2 0,0-5-1 16,0-5 1-16,0 2-1 0,0 3 1 0,0 0-1 0,0 0 1 15,0-5 7-15,0 2 1 0,0 3 1 0,0-10-1 16,-8-20-1-16,3-3-1 0,0 6 0 0,-3-21 0 15,0 5 3 1,1 5 0-16,4-10 1 0,-7-5 0 16,8 0-8-16,-4 1 1 15,4-9 0-15,-6-2 1 0,6-2-3 0,2 4-1 0,0 3 1 16,-5-12 1-16,5 1-7 0,5 7 1 0,-5-14 0 0,0-2 0 0,2-5-1 0,1 7 0 16,-1 0 0-16,-2-2 0 0,0 8-1 0,0 2 0 0,3-15 0 0,-3-8 1 0,2 3-7 15,4 10 0-15,-6 7 0 0,0-5 1 0,0 6-3 0,0-3 1 16,2 2-1-16,3-7 1 0,0 3-1 0,-5 6 0 15,3-1 0-15,-3-1 1 0,0 11 3 16,0 2-1-16,0-5 0 0,0-8 2 0,0 3 2 0,2-2-1 16,3-3 1-16,3 0 0 0,-8 0 0 0,3 10 1 15,-1 5-2-15,1-3 2 0,2 3 1 0,-5-5 0 16,2 0 0-16,1-5 0 0,-1 5 0 0,4 10 0 16,-6 3 0-16,5-1 0 0,-3 11 0 0,3 7 0 0,0-2 0 15,-5-3 0-15,0 6 0 0,0 16 0 0,0-4 0 16,0-2 0-16,0 1-1 0,-5 9 1 0,3 4 0 15,-1-4 0-15,1 4-13 0,2 1-1 0,0 2 1 16,0 5 0-16,0 0-11 0,0 0 0 0,0 0-1 16,0 0 2-16,0 0-5 0,0 0 0 0,0-3 0 15,2 11 0-15,3 4-3 0,0 3 1 0,-5 5 0 16,3 16-1-16,2 7 6 0,0-1 0 0,-2 4 0 16,-1-8 1-16,1-3 2 0,-3 0 2 0,0 10-1 0,0 3 1 15,-3 5-6-15,1-12 1 0,-1 6-1 0,3 1 2 16,-8 0 3-16,3 0 2 0,5 2-1 0,0 6 1 15,0-6 0-15,-5 3 0 0,3 5 0 0,-1 10 1 16,6-5 4-16,4-7 2 0,-7-1 0 0,0 64-16 16,0-77 12-16,0 11 0 0,0 5 0 0,0 3 12 15,0 2 1-15,0 7-2 0,3 1 2 0,-1-3-1 16,-2-5 2-16,-2-5-1 0,2 10 1 0,0 0 2 16,0-5 0-16,2 15 0 0,6 3 0 0,-8-3 16 15,3-15 2-15,-1 5-1 0,-2-10 1 0,-2-5 8 0,-1-3 1 16,3-10-1-16,0 3 1 0,0-3 2 15,0-4 0-15,0-6 0 0,-5-2 1 0,2-8-3 0,3 0 1 16,0-10 0-16,0 3 1 0,0-1-8 0,-2-4 0 16,-1-3 0-16,3-5 1 0,0 2-8 0,0-2 2 15,0 0-1-15,0 5 0 0,0-2-1 0,0 5 0 16,0-8 1-16,0 0 0 0,0 0-11 0,0 0 1 16,0 0-1-16,0-8 1 0,0 5 5 0,0 3 0 0,0-7 0 15,0-13 0-15,5-16-6 0,3 1 1 16,-8-5-1-16,5-11 1 0,-2 11 3 0,-3 7 1 15,0-4 0-15,0-11 0 0,-3-3-1 0,1-2 1 0,-1-10-2 16,3-5 2-16,0 3-4 0,0 2 0 0,0 0 0 16,-8-5 1-16,6-3 7 0,-1 3 2 0,-2-7-1 15,0-3 1-15,3 2-8 0,2 0-1 0,-5 1 1 16,-1-1 0-16,4 11 3 0,-3-6 0 0,5-4 0 16,-5-16 0-16,0 8-5 0,2 2-1 0,-5-2 1 0,6-3 0 15,2 11 0-15,-3-1 0 0,-2 3 1 0,5-10 0 16,0 0-2-16,0 15 1 0,-5 0-1 0,5 5 1 15,0 12 2-15,0 8 2 0,5 0-1 0,-2 3 1 16,4 7-9-16,1 6 1 0,-8-4-1 0,0 4 1 16,0 2-4-16,0 7 1 0,5 5 0 0,-2 6-1 15,-3-6-6-15,0 6 0 0,0 2 0 0,0 2 2 0,0 3-4 16,0 0 2-16,0-5-1 0,0 5 1 0,0 0 0 16,0 0 0-16,0 0 0 0,0 0 2 0,0 5-8 15,0-2 0-15,0 2 1 0,-3 5-1 0,1 7 4 16,-1 3 0-16,3 3 0 0,-8 10-1 0,6-5-2 15,-1-1-1-15,-2-4 1 0,-2 5-1 0,2-13 6 0,-6 2 1 16,4-6 0-16,-3 14 0 0,2-3-7 0,3 1-1 16,0 2 0-16,-5 3 1 0,5 0 8 0,-3-1 0 15,5 1 0-15,-4 0 1 0,2-8 2 16,5 5 2-16,-3 3-1 0,-7 10 0 0,5-3 1 0,5-5 0 16,0 3 0-16,-3 2 1 0,3 1 1 0,0-1 0 0,0 8 0 15,0 2 0-15,0-2 0 0,0 5 0 0,0 2 0 16,5 6 0-16,3 4-2 0,-5-4 2 0,2-1-1 15,0 8 1-15,2-8-2 0,6-2 0 0,-3 5 0 16,-5 13-1-16,3-6 1 0,2 8 1 0,3 0-1 16,2 8 1-16,0-8 0 0,-2-7-1 0,0 4 1 15,5 6 0-15,-3 7-2 0,0 0 1 0,0 3-1 16,1 12 1-16,1-10 1 0,4-20 1 0,-3 10 0 16,-6 6 0-16,-4-1 3 0,2-10 1 0,-5 0-1 15,3 10 2-15,-3-12 9 0,0-8 1 0,-2-8-1 16,-3 0 1-16,-3-7-12 0,1-5 2 0,-4 5-2 15,4-5 2-15,-3-3-3 0,2-4 1 0,-2 1-1 0,0 1 2 16,0-13-1-16,2-5 2 0,-2 6-1 0,-2 9 1 16,4-7-4-16,3-8 1 0,0 8-1 0,-2 7 1 15,2-15-4-15,0 0 1 0,-8 3-1 0,5 5 1 0,3-1-4 16,0-12 2-16,3 8-2 0,-3-3 2 0,0 5-7 16,0-2 1-16,0 2 0 0,-3 3 0 0,6 0 9 15,0-8 0-15,-6 3 0 0,-2-1 0 0,5-7 0 16,2-5 1-16,-2 1-1 0,3 1 1 0,0 1 5 15,-3-3-1-15,0-8 1 0,-3 8 1 0,3 3 2 0,0 0 0 16,0-11 0-16,-3 6 1 0,1 2-6 0,2-3 1 16,0 1-1-16,0-8 2 0,0 2-2 0,0 3 2 15,0-5 0-15,0 3-1 0,0 2 0 0,0-5-1 16,0 0 1-16,0 0-1 0,0 0-3 0,0 0 1 16,0 0 1-16,0-8-1 0,-5 1-2 0,-3-13 0 15,3 5 0-15,-8-33 1 0,-4-13-2 0,-4 6 1 16,6 4 0-16,7-4 0 0,-4 7-9 0,-4-2 0 0,4-6 0 15,1-7 1-15,1 0-6 0,-2-2-1 0,1-6 0 16,-1-7 2-16,4 8-8 0,0 1-1 0,3-1 1 16,-7-6 1-16,1-2 12 0,4 5 1 0,2-5-1 15,0-5 2-15,0 12-7 0,2 11 1 0,-2-6 0 16,2 3-1-16,3 8 11 0,0 2 0 0,0-5-1 16,-5-5 2-16,5-5 0 0,5 10 1 0,3 0 0 15,-8 3 0-15,5-3 1 0,3 7 0 0,-8-4 1 0,0-1-1 16,5-7 5-16,-3 3 2 0,1 2-1 0,-3-10 1 15,2 0-6-15,4 10 0 0,-4-3 1 0,-2 4 0 16,0-4-2-16,0 3 1 0,3-2-1 0,-3-18 2 16,2 7-4-16,3 8 1 0,0-5 0 0,-5-13 0 0,0 16-6 15,0 9 2-15,0-4-1120 0</inkml:trace>
  <inkml:trace contextRef="#ctx0" brushRef="#br0" timeOffset="165541.34">17516 15698 1532 0,'-5'0'0'15,"-3"8"0"-15,3-8 0 0,0 0-19 0,0 0 1 16,2 2-1-16,3-2 1 0,0 0-1076 0</inkml:trace>
  <inkml:trace contextRef="#ctx0" brushRef="#br0" timeOffset="165722.35">17440 15837 1344 0,'-3'2'0'0,"-5"3"0"0,3 3 0 16,-2-1-1-16,4-7 1 0,1 0-1 15,-3 3 1-15,-3-1-19 0,8-4 1 0,0 2-962 16</inkml:trace>
  <inkml:trace contextRef="#ctx0" brushRef="#br0" timeOffset="165899.35">17371 15630 12 0,'2'0'0'15,"-2"0"-10"-15</inkml:trace>
  <inkml:trace contextRef="#ctx0" brushRef="#br0" timeOffset="166259.76">17221 11026 1243 0,'0'0'0'0,"0"0"0"0,-5 0 0 0,5 0-32 0,0 0 2 15,0 3 0-15,0 2 0 0,0 2 31 16,0-7 0-16,0 0 0 0,0 0 0 0,0 0-846 0</inkml:trace>
  <inkml:trace contextRef="#ctx0" brushRef="#br0" timeOffset="169391.63">21268 3809 590 0,'0'0'0'0,"0"0"0"0,0 0 0 16,0 0 19-16,0 0 0 0,0 0 0 0,-5 33 0 15,3-25 2-15,-1-3 1 0,3-5-1 0,-2 7 1 0,2 1-8 16,0-6-1-16,0 3 1 0,0 3 0 0,0-3-14 16,0 3 0-16,2-1 0 0,8-2 0 0,-2 5-1 15,2 3 1-15,-7-3-1 0,7 0 1 0,-5 0 0 16,0 8 1-16,0-11-1 0,3 1 1 0,2-6 4 0,-2 3 1 16,-3-5-2-16,-5 0 2 0,0 0 2 0,0 0 1 15,0 0-1-15,0 0 1 0,0 0-4 0,0 0 1 16,0 0-1-16,0-7 1 0,0-1-2 0,0 1 2 15,0-11-1-15,0 1 1 0,0-4 6 0,-3 4 2 16,1-1-1-16,-1 5 1 0,1 8 9 0,2 3 1 16,0-6 0-16,-6 8 0 0,6 0 16 0,0 0 0 15,0 0 0-15,-5 0 1 0,5 0-5 0,0 0 0 16,0 0-1-16,-5 0 1 0,0 8-9 0,0-1 0 0,3 1 0 16,-6 5 1-16,-2 9-6 0,2 4 0 0,3-4 0 15,3 1 1-15,-1-11-10 0,3 9 2 0,5-9 0 16,0-4-1-16,0-1-9 0,0-7 0 0,3 5 1 15,0 3-1-15,4-8 6 0,1 0-1 0,-3 0 0 16,8 0 1-16,0 0-3 0,0 0 0 0,-3-8-1 16,0-4 2-16,0 4-4 0,3-2 1 0,0 8-2 15,-8-19 2-15,3 6-2 0,-3-5 2 0,0 8-1 16,-5-1 1-16,-2 3-2 0,-1-3 1 0,1 6-1 16,2-1 1-16,-5 1-1 0,0-6 1 0,0 5-1 0,0 3 1 15,0 5 13-15,-5-2 1 0,2-6-1 16,-2 8 1-16,0-7-10 0,0 7 0 0,0 0 0 0,-8-5 1 15,1 5 0-15,-4-5 0 0,4 2 0 0,-4 11 2 16,1 4-7-16,-3 3 1 0,1-7-1 0,-6 5 1 16,0 7 0-16,7-5-1 0,4-2 1 0,-1 4-1 15,0 1 0-15,3-3-1 0,8-8 1 0,-3 6-1 0,2-13 1 16,3 8-1-16,0-8 1 0,-3 2-1 0,3 3-5 16,0 0 1-16,0-2-1 0,0-3 1 0,0 0-7 15,0 0 2-15,0 0-1 0,3 0 1 0,5 0 5 0,-1 0 0 16,-2 0 0-16,3-3 0 0,-3-2-4 0,5 0 2 15,0 3-1-15,-2-13 0 0,-3-3 1 0,0 0 1 16,0 6-1-16,-2-3 1 0,-1 2-1 0,-2 5 1 16,-2 3 0-16,-3-5 1 0,2 5-1 0,-2-2 0 15,-3-1 0-15,-4 3 1 0,-3-3 0 0,-1 1 0 0,1-1 0 16,-16 8 0-16,-2 0 14 0,3 0 2 16,4 0-1-16,1 8 0 0,5-6-3 0,4 6 0 15,-4 2-1-15,5-2 2 0,5-1-11 0,2-2 1 0,0 3-1 16,1-1 2-16,-4 1 1 0,4 2 1 0,4 0 0 15,3 5-1-15,0-2-8 0,0 2 1 0,0-2-1 16,5 2 1-16,6-8-12 0,-4 6 0 0,1-6 1 16,2-2-1-16,3 3 6 0,-3 0 0 0,0-6 1 15,0-2 0-15,0-2-4 0,-2 2-1 0,2 0 1 16,11-8 0-16,1 8 10 0,-1-8 1 0,-3 8-1 16,-6-12 1-16,1 4 0 0,-3-2 0 0,-2 0 0 15,0 3 0-15,-3-6 0 0,0 5 0 0,-3 1 0 0,3-6 0 16,0-2 3-16,-5 5 0 0,0 0 1 0,0 2-1 15,0 3 10-15,-5-2 0 0,3 4 0 0,2 1 1 16,-3-1-3-16,1-4 1 0,-3 7 0 0,5 0 0 16,0 0-3-16,-3 0 0 0,1 0 0 0,-1 0 1 0,3 0-4 15,0 0-1-15,0 0 1 0,-3 0 0 0,1 0-6 16,2 0 0-16,-5 0 0 0,2 10 0 0,1 2-6 16,2 1 1-16,0-3 1 0,0-7-1 0,0 4-5 15,0-4 0-15,0 2 0 0,5-3 0 0,5 3 4 0,3 0 2 16,-8-5-2-16,8 0 2 0,-1-5 0 15,1-2 2-15,-8 2 0 0,5-8 0 0,5-2 1 0,-7 5 1 16,-3-3 0-16,0-7 0 0,-2 5 1 0,-1 0 0 16,1 5 0-16,-6 2 0 0,1-2 6 0,-1 8 1 15,1-1 0-15,-1-10-1 0,1 6 12 0,-1 2 1 16,1 5-1-16,-4 0 1 0,1 0-10 0,3 0 0 16,-1 0 0-16,-7 5 0 0,0 7 0 0,-3 9 0 0,-5-11 1 15,-2 35 0-15,20-45-1695 0</inkml:trace>
  <inkml:trace contextRef="#ctx0" brushRef="#br0" timeOffset="177058.11">21215 3736 941 0,'0'0'0'0,"0"0"0"0,0 0 0 0,0 0 54 0,0 0 0 16,0 0 0-16,0 0-1 0,0 0-24 0,0 0-1 15,0 0 0-15,0 0 0 0,0 0-28 0,0 0 0 16,0 0 0-16,0 0 0 0,0 0 0 0,0 0 0 15,0 0-953-15</inkml:trace>
  <inkml:trace contextRef="#ctx0" brushRef="#br0" timeOffset="189560.89">21859 12694 112 0,'0'0'0'15,"0"0"0"-15,0 0 0 0,0 0-19 0,0 0 0 16,0 0-1-16,0 0 1 0,0 0 19 0,0 0 0 0,0 0 0 16,0 0 0-16,0 0-1 0,0 0 1 0,0 0-1 15,0 0 1-15,0 0-1 0,0 0 0 0,0 0 0 16,-26 21 1-16,21-21-1 0,3 0 1 0,2 7-1 15,-3-7 1-15,-5 8-2 0,1-8 2 0,2 2 0 16,2 3 0-16,1 3-1 0,-3 4 1 0,-1-12 0 16,-1 3 0-16,4 2-1 0,-2-5 1 0,5 5 0 0,0 3 0 15,-2-8-1-15,-1 0 1 0,1 0 0 0,-4 0 0 16,6 0 0-16,0 0 0 0,-2 0 0 0,-1 2 0 16,3 3 0-16,0-2 0 0,0-3-18 0</inkml:trace>
  <inkml:trace contextRef="#ctx0" brushRef="#br0" timeOffset="192044.84">21752 12770 12 0,'0'0'0'0,"0"0"0"0,0 3 0 0,0 2 0 0,0-5 0 0,0 2 0 0,0 3 0 0,0-5 0 15,0 3 0-15,-3 2 0 0,1 7 0 0,-6 3 0 16,3 6 0-16,0-4 0 0,0 3 0 0,-3-2 41 0,1-10 2 16,4-1-1-16,3 6 0 0,0-6 11 0,0 1 0 15,0-6-1-15,0 16 1 0,0-3-10 0,0-2 1 16,0-3-1-16,-3 2 1 0,-2 6-7 0,5 0 0 15,0-1 0-15,-2 1 1 0,2 7-14 0,0-2 1 16,0-6-1-16,0 6 1 0,0 0 4 0,2 2 1 16,3-2 1-16,3 2-1 0,0 3-10 0,-6-3 0 0,3 3 1 15,3 2 0-15,-3 0 7 0,-2-7 1 0,2 4 0 16,-3 6 1-16,1-10-4 0,-1-3 1 0,9 5 0 16,-11 0 0-16,2-4 2 0,3 4 2 0,0-5-1 15,-5 0 0-15,0 3-5 0,0-1 0 0,0-4-1 16,0 5 1-16,5 4-5 0,0-6 1 0,-2-1-1 15,-6 2 1-15,3 6-8 0,6-3 1 0,-1-2-1 16,-5 7 2-16,0-5 0 0,2-4 0 0,6 6 0 16,-8 9 1-16,0-16-4 0,2 0 0 0,1 3 1 15,-3-3-1-15,0 2 1 0,0-1 2 0,2-9 0 16,-2 8-1-16,-2 3-13 0,2-10 2 0,5 2-1 0,-5 5 0 16,0-2 3-16,0-1-1 0,0-4 1 0,-3 4-1 15,6 4-3-15,2-4 1 0,-2-2 1 0,-3 6-1 16,2 6 0-16,3-4 1 0,0 0 1 0,-2 4-1 0,2 6 21 15,0-3 0-15,0 1 0 0,-2-9 1 0,2 1-5 16,0 2 0-16,-3-5 0 16,1 3 1-16,5-10-4 15,-8 2 3-15,2 0-1 0,-2 0 0 0,0-5-6 0,0-2 1 16,0-8-1-16,0 7 2 0,0 1-15 0,0-3 1 0,0-5 0 0,0 2 0 0,0 3-4 0,0 3-1 16,0-8 1-16,0 0 0 0,0 0-7 0,0 0 1 15,0 0-2-15,0 0 2 0,0 0 3 16,0 0 0-16,0 0 1 0,0 0-1 0,0 7 5 0,0 1 0 15,0-3 0-15,0 3 1 0,0-8-3 0,0 2 1 16,0 3 0-16,0-2 1 0,0 2 2 0,0 0 0 16,0-5 0-16,0 0 0 0,0 0 12 0,0 0-1 0,0 0 0 15,0 0 1-15,0 0-1 0,0 0 0 16,0 0 1-16,0 0-1 0,0 0-8 0,0 0 2 16,0 0 0-16,0 0-1 0,0 0-3 0,0 0 2 0,0 0-2 15,0-5 1-15,0 2-3 0,0 3 0 0,0 0 0 16,-2-5 0-16,-4-2-4 0,1-6 1 0,3-2-1 15,-19-20 1-15,1-13-7 0,0 5 1 0,2 5 0 16,5 3 0-16,1-1-6 0,-4 6 1 0,1-5-1 16,-5-10 2-16,2 7 1 0,0 3 1 0,3-3 0 0,2-5 0 15,-2 0 5-15,0 8 0 0,2-8 1 0,5-2-1 16,-5-3 5-16,3 2 0 0,3-9 0 16,-6-6 1-16,5 11 0 0,3 2 0 0,0 0 0 0,-3-2 1 15,3 2-1-15,5 8 0 0,0 2 0 16,0-10 0-16,-5 13 0 0,3-6 0 0,2-1 0 0,0-6 0 15,0 5 0-15,0-2 0 0,0 2 0 0,0-5 0 0,0 10 2 16,0 5 2-16,2 3-2 0,-2-8 1 0,5 8-3 16,-5 2 0-16,3 3 0 0,2 2 1 0,0 1-2 15,-5-6 0-15,0 3 0 0,5 2 1 0,3-2-7 16,-3 2 2-16,-3 1-1 0,-2-4 0 0,3 6-4 0,5 5 1 16,-8 0-1-16,5-8 1 0,-3 6 4 0,1 4 0 15,-3 5 0-15,2 1 0 0,3-1 3 0,1 3 0 16,-6 0-1-16,0 3 1 0,0-1-2 0,0-2 0 15,0 3 0-15,0-3 0 0,2 5 2 0,3 0 1 16,-2-3-1-16,-3 3 1 0,0 0-3 0,0 0 2 16,0 0-1-16,0 0 0 0,0 0 1 15,0 0 1-15,0 0-1 0,0 0 1 0,0 0 0 0,0 0-1 16,0 0 1-16,2 8 1 0,6 9-1 0,0 1 1 0,-6 2-1 16,-2 15 1-16,3 1 0 0,2-1 0 0,-3 0 0 15,-4 6 0-15,2-6 6 0,2-7-1 0,1 4 1 16,-3 1 1-16,-3 5 2 0,1 5 1 0,-3-3-1 15,2-2 1-15,1 5-1 0,-4 2 0 0,4 3 0 16,-6 2 1-16,3-2-2 0,0-8 1 0,3 3 0 16,-1 5 0-16,-2-10-9 0,0-3 1 0,0 1 0 15,-5 1 0-15,2 1-1 0,5-5 1 0,3 2-1 16,-5 5 1-16,0-2 0 0,3 0 2 0,2 0-1 0,-3 5 0 16,3-3 0-16,0-5 2 0,-5 1-1 0,2 4 0 15,3-5 1-15,0-2 0 0,-2-5 1 0,-1-3-1 0,-2 3 1 16,5 2-1-16,0 0 1 0,-2-2-1 0,4-1 1 15,3 1-1-15,-2 5 1 0,-3 5-1 0,0-3-3 16,0-2 2-16,0 0-1 0,2-1 0 0,6-1 8 16,-8-1 1-16,0 3 1 0,0-6-1 0,0 1-11 15,0-5 0-15,0-1 0 0,0 4 1 0,5-11 3 16,-2 5 1-16,-1-8-1 0,-2 11 1 0,0-3 3 16,0-5 1-16,0-2-1 0,0-5 1 0,0-1-2 15,0 1 1-15,0-3 0 0,0 5 1 0,0 2-4 16,0 1 0-16,0-8 1 0,0 3-1 0,0-6 0 0,0 3 1 15,0-5-1-15,0 3 1 0,0 2-5 0,0-5 1 16,0 0 0-16,0 0 1 0,0 5-3 0,0-3 0 16,0 3 0-16,0-5 1 0,0 0-2 0,0 0 1 15,0 0 0-15,0 0 0 0,0 0-3 0,0 0 1 16,0 0 0-16,0 0 1 0,0 0-4 0,0 0 1 16,0 0-1-16,0 0 2 0,0 0 3 0,0 0 0 0,0 0 0 15,0 0 0-15,0 0 0 0,0 0 1 0,0 0 0 16,0-5 0-16,3 0 3 0,2-2-1 0,0-3 0 15,-2-18 1-15,2-12-3 0,-5 4 1 0,5-7 0 16,0 11 1-16,0-4-2 0,-3 1 0 0,1-8 0 16,-6 3 0-16,3-3-2 0,3 3 1 0,0-8 0 15,-3-2 0-15,0 2 0 0,0 5 0 0,2 0 0 16,-2-2 0-16,-2 2 1 0,-1 0 1 0,3 0-1 0,0-5 2 16,0-5-3-16,0 3 0 0,3-6 0 0,4-4 1 15,-4 7 0-15,-1 5 1 0,1 3-1 0,2-6 2 16,-3 1-1-16,4 10 1 0,-1-3 1 0,0-2-1 15,-5 7-3-15,2-3 0 0,8-6 0 0,-5-4 0 0,-2 8-1 16,0 3 0-16,-1-3 0 0,3-2-1 0,0 15 1 16,-2-3 0-16,2 5 0 0,-3-2 0 0,1 2 1 15,0 3 0-15,-3-5 0 0,0 7 0 0,0-5-1 16,0 3 0-16,0 2 0 0,0-4 1 0,-6-6-4 16,4 3 2-16,2 2 0 0,0-10-1 0,-5 8-9 0,0-3 1 15,-3 3-1-15,0-5 0 0,3-1 0 0,5 11 0 16,-5 3-1-16,3 1 1 0,-1-1-2 0,1 9 1 15,2-7 0-15,0 7 0 0,0 3 8 16,2-2 0-16,-2 4-1 0,-2-5 2 0,2 6 1 0,0-1 0 16,2 1 0-16,-4 2 1 0,2-3-3 0,-5 3 1 15,5-2-1-15,0 4 2 0,0 3 3 0,0 0 1 0,0 0 0 16,0-5 0-16,0 3 0 0,0 2 1 0,0-6-1 16,0 6 0-16,0 0-1 0,0 0 0 0,0 0 0 15,0 0 1-15,0 0-6 0,0 0 2 0,0 6 0 16,5 4-1-16,-3 7 1 0,3 1 1 0,0 2-1 15,-2 0 1-15,-1 13-2 0,1-8-1 0,2 3 1 16,0 2-1-16,-2 5-4 0,-3 1 1 0,0-9 1 16,0 11-1-16,0 0 3 0,0-3 1 0,-3 3-1 15,3 2 1-15,0-4-2 0,0-4 2 0,0 4-2 16,0 4 2-16,3-5 1 0,2-4 1 0,0 4 0 0,-10 5 1 16,5 0 1-16,5-4 0 0,-5-6 0 0,0 10 0 15,0 1 1-15,-5-6 0 0,2 0 0 0,1 3 1 16,-1 0 2-16,3-3 0 0,0-7 1 0,-5 7-1 0,3-7 10 15,2-1-1-15,0 4 1 0,-6 1 0 0,4-1-3 16,2 1 1-16,0 1-1 0,-3 2 0 0,3 1 8 16,0-1 0-16,0 0 0 0,0 6 1 0,0-6 1 15,5 0-1-15,-2 3 0 0,-6 2 0 0,3-7-20 16,3-5 1-16,0 2-1 0,-6 3 2 0,3-6-1 16,0-6 0-16,0-1 0 0,0 2 0 0,0 1-1 15,0-3 1-15,0 0 0 0,0 1 0 0,0 6-1 16,0-4 1-16,0-3-1 0,0 5 2 0,3 6-1 15,4 1 1-15,-7-4 0 0,0-5 0 0,0-3 1 0,0 8 0 16,3-8 0-16,2 8 1 0,0-6 4 0,-5-2 0 16,0 1-1-16,2-6 2 0,1-3-4 0,0-4-1 15,-3-1 1-15,0 6-1 0,0-3 1 0,0 0 0 16,0-2 0-16,0-1 1 0,0 1 1 0,0-6 2 16,0 1-1-16,0 4 1 0,0-4-1 0,0 2 0 15,0-5 0-15,0 2 1 0,0-2-7 0,0 0 0 0,0 0 0 16,0 6 1-16,0-4 9 0,0 3 0 0,0 0 1 15,0-5-1-15,0 0-11 0,0 0 0 0,0 0 0 16,0 0 2-16,0 0-7 0,0 0 1 0,0 0 0 16,0 0 0-16,0 0-16 0,0 0 0 0,0 0 0 15,0-5 0-15,0 0 8 0,0 3 1 0,0-6 0 16,0-7 0-16,0-10-8 0,0-3 1 0,0-5-1 16,0-5 1-16,0-4 14 0,0 4-1 0,0 8 1 0,0-11 1 15,0 3-9-15,0-2 1 0,-3 5 0 16,0-13 0-16,1 5 10 0,2 3 0 0,-8-1 0 15,8 4 0-15,0-4 0 0,-2 1 1 0,-1-3 0 0,-2-7 1 16,3 2 0-16,2 0 1 0,0-2-1 0,-3-3 2 16,3 7-3-16,0 6 1 0,-5 0 0 0,2-3 1 0,3 3 0 15,0 9 0-15,-7-9 1 0,4 5-1 0,1-1 0 16,-3 1 2-16,2-5-2 0,1-3 2 16,2 5-4-16,0 8 1 0,-6-5-1 0,4-6 2 0,2 4 0 15,0 4 0-15,0 8 1 0,-8-6-1 0,6 9 0 16,2 4 2-16,0-5-2 0,-3-2 2 0,3 8-4 0,3-1 1 15,2 0-1-15,0-2 1 0,-5 5-5 0,0 2 0 16,0-4-1-16,0 2 1 0,0 0-12 0,0 7 1 16,0-7-1-16,5 5 1 0,0-5 6 0,-5 0 0 15,0 2 0-15,-2-2 1 0,2-5-9 0,2 5-1 16,1-3 0-16,-3 8 0 0,0 2 10 0,0 1 2 16,0 2-1-16,0-8 0 0,0 3 5 0,0 5 0 15,0 0 0-15,5 2 0 0,2-4 0 0,1-3 0 16,-3 2 0-16,5 1 1 0,-2 4-15 0,2-7 0 0,-10 10-1548 15</inkml:trace>
  <inkml:trace contextRef="#ctx0" brushRef="#br0" timeOffset="197447.4">26166 13864 552 0,'0'0'0'0,"0"0"0"0,0 0 0 0,0 0 29 16,0 0 1-16,0 0-1 16,0 0 2-16,0 0-17 0,0 0 2 0,0 0-2 0,-26 12 2 0,19-9 19 15,2 2 1-15,5-5 0 0,-3 0 0 0,-2 0-9 16,2 0 0-16,3 0-1 0,0 0 1 0,-7 0-23 0,4 0-1 16,3 0 1-16,0 2 0 0,-2 3 4 0,-1-2 1 15,1-3 0-15,-1 5 0 0,-2 7-5 0,0-4 1 16,5 0-1-16,-5 12 2 0,0 0 12 0,2 0 0 15,1 3 0-15,-1-8 1 0,3 0-15 0,0 3 2 16,0-11-2-16,0 13 2 0,0-5 18 0,0-2-1 16,0 2 1-16,5 5-1 0,0 1-5 0,-2-6 0 15,2 0 0-15,5 18 0 0,0-6 2 0,0-4 2 0,-4-3-1 16,4 8 0-16,-3-6-7 0,-2-1-1 0,0-1 1 16,6 2 0-16,-4 4 5 0,-2-4 2 0,0 4-2 15,3-4 1-15,-3 1-13 0,-2-3 0 16,-3 0 0-16,2 5 1 0,3-4 3 0,-2-4 0 0,-3 1 1 15,0 5-1-15,0-11 2 0,-3 3 1 0,1 0-1 16,2 3 2-16,0 0 2 0,-3-8 1 0,1-3-2 16,-1 1 2-16,3-1-1 0,-2-2 0 0,-1-2 0 15,1 2 0-15,-4 3-5 0,1-8 0 0,3 7 1 16,2-4 0-16,0 2 3 0,0-5 0 0,0 0-1 0,0 0 1 16,0 0-9-16,0 0 1 0,0 0-2 0,-3 0 2 15,1 0-2-15,-1 0 1 0,3 0-2 0,0 0 2 16,0 0-5-16,0 0 0 0,0 0 1 0,0-8 0 15,0-12-3-15,0-3 0 0,0-4 0 0,3-19 1 0,2 1-2 16,-3 7 0-16,-2 0 0 0,0 3 0 0,-2 0-4 16,-1 7 1-16,3 0-1 0,0-7 2 0,-2 5-3 15,-1 5 2-15,1-1-2 0,-1 4 2 0,1-6 1 16,-1 3 1-16,0 5 0 0,-2-3 1 0,0-5-3 16,0 6 1-16,-2-4 0 0,2 11-1 0,-1-5 4 15,1 5 1-15,3-5 1 0,-3-3-1 0,-3 3 5 0,0 0 1 16,6 7 0-16,2 3 0 0,0 0 2 0,0 0 1 15,-5 0-1-15,2 2 1 0,3-2-2 16,0 3 1-16,0 4 0 0,0-2 0 0,-5 3-5 0,3-1 2 16,4 3-1-16,1 0 1 0,-3 0-6 0,0 0 0 15,0 0 0-15,0 0 0 0,0 0-6 0,0 0 2 16,0 0-2-16,-3 0 2 0,1 0-3 0,2 0 1 16,0 0 1-16,-8 13-1 0,0 12 1 0,1 8-1 0,-1 2 0 15,0 5 1-15,1-5-1 0,2-4 2 0,5-1-1 16,2 5 1-16,1-7 4 0,-3 0 0 0,-3 2 0 15,3 3 0-15,0-3 2 0,0-2 1 0,3 4-1 16,2 4 2-16,-3-1 4 0,-2-2 1 0,0 2 0 16,0 8 0-16,0-3-7 0,0-2 0 0,0 2 0 15,0-4 2-15,0-4-3 0,0-4 1 0,0-3-1 16,6 8 1-16,-6-10 0 0,-3-6-1 0,0 3 0 16,9-4 0-16,-4-9 1 0,1-7 0 0,-3 5 1 0,0 3-1 15,0-8-2-15,0 0 0 0,0 0 0 0,0 0 1 16,0 0-2-16,0 0 1 0,0 0 0 0,2 0 0 15,3 0 0-15,0 0 0 0,-2 0 0 0,-1 0 0 16,1-8 0-16,0 3 1 0,-1-2 0 0,8-16 0 0,3-10 8 16,0-2 1-16,-1 0-1 0,-6 7 1 0,-1-5 8 15,0 5 1-15,0 6 1 0,2-4-1 0,-4 4-17 16,-3-1 1-16,2 3 1 0,1-8-1 0,0 1 3 16,-3 9 0-16,0-5 0 0,0 3 1 0,0 5-7 0,0 0 1 15,0 2-1-15,0 1 1 0,-6 2-1 0,4-3 0 16,2 13 0-16,0-8 0 0,0 3 0 0,0 3 0 15,0 2 0-15,0 0 0 0,0-8-2 0,0 6 1 16,0 2-1-16,-3 0 1 0,1-3 0 0,-1 3 0 16,3 0 0-16,0 0 0 0,0 0 0 0,0 0 0 15,0 0-1-15,-2 8 2 0,-1 7 0 0,1 3 0 16,-1 2 0-16,3 2 0 0,0 1 3 0,0 2-1 16,0 3 0-16,0-5 2 0,0 2 0 0,0-2 1 0,0-8-1 15,5 0 2-15,0-3-2 0,-2 3 2 0,-1 3-2 16,1-8 2-16,-3 8-6 0,0-11 0 15,0 3 0-15,0 3 0 0,0 2-7 0,0-5 1 0,0-2 1 16,0-6-1-16,0 3-17 0,0-5 0 0,0 0-1587 16</inkml:trace>
  <inkml:trace contextRef="#ctx0" brushRef="#br0" timeOffset="202188.04">31870 13884 791 0,'0'0'0'15,"0"0"0"-15,2 0 0 0,3 7 79 0,-2-7 2 16,-3 0-1-16,2 0 1 0,-2 0-39 0,0 0 1 15,0 0 0-15,0 0-1 0,0 0-22 0,3 0 2 16,2 0-2-16,0 0 1 0,-2 0-6 0,-1 0-1 16,-2 0 1-16,0 0 0 0,0 0 5 0,0 0 0 0,0 0 0 15,0 0 1-15,0 0 0 0,0 0 0 0,0 0-1 16,0 0 2-16,0 0-9 0,0 0 2 0,0 0-1 16,-2 0 1-16,-1 0-5 0,3 0 0 0,3 0 0 15,-3-5 0-15,-11 3 0 0,1-6 0 0,0 3 0 16,-8-10 1-16,-10-5-7 0,0 0 1 0,5 5-1 15,3-1 2-15,5 11-2 0,2-2 2 0,-2 2-1 16,-1-5 1-16,4 2-2 0,2 3 1 0,-1 5-1 16,-4-7 1-16,-3 2-1 0,-2 2 1 0,2-5-1 15,-10 3 1-15,-5 0-4 0,5 3 1 0,8-6 0 16,-1 1 1-16,-1 2 3 0,-1 0 1 0,2 2 0 0,1-2 0 16,0 3-6-16,-1-6 1 0,1 6 0 0,0-1 1 15,-6 3 7-15,1-8 1 0,2 8 0 0,0 8 0 16,-8-8-3-16,1 0 0 0,2 0 0 0,0 3 1 15,-3 2-5-15,1 0 2 0,-3-3-2 0,0 3 2 0,-6 3 3 16,4-3 1-16,4-3-1 0,1 3 1 0,-1-2-5 16,3 4-1-16,5-2 1 0,3 0-1 0,0 6 1 15,-1-4 0-15,-2-2 0 0,1 3 0 0,-1 4-5 16,2-4 1-16,6-1-1 0,-5-4 2 0,-3 10-1 0,0 4 1 16,-3-2-1-16,-7-2 1 0,3 5 1 0,-3 2 0 15,-3 0-1-15,-7 3 2 0,0 2 2 0,4-10 2 16,4 10 0-16,4 3 0 0,3-3-8 0,0 0 1 15,-2 3-1-15,2 7 1 0,5-7-1 0,3-8 1 16,-1 3-1-16,3 2 1 0,1-2 0 0,1-3 2 16,4 0-2-16,-4 3 1 0,4-3-2 0,-1 0 1 15,5 0 0-15,-2 3 0 0,-3-1-1 0,3-1 2 0,3-1-1 16,-1 5 0-16,-2-2-1 0,2-1 1 16,6 4-1-16,-1 9 1 0,-5-5-1 0,1 3 1 0,-1-5-1 15,3 7 1-15,5-2-1 0,0-6 0 0,-2 9 0 16,2-9 0-16,0 1-1 0,0 0 0 0,0 2 0 15,2 3 0-15,3-6 0 0,-2-9 0 0,2 0-1 16,8 9 1-16,-6-4-5 0,-2 2 0 0,0 3-1 16,6 7 2-16,1 8-1 0,1-8 2 0,0 1-1 15,2 4 1-15,3-2-5 0,-3-5 1 0,0 2-1 16,6 5 1-16,2 0 2 0,-3-4 2 0,-2-1-1 16,7 0 1-16,1-4-2 0,-4 1 2 0,4 9-2 0,10-6 2 15,-3 0-1-15,-5 0 1 0,2 1-1 0,8-4 1 16,-5 4 6-16,-2-9 0 0,2 4 0 0,5 1 2 15,-7-4 8-15,-3-5 2 0,2 2-1 0,3 10 0 16,3-7-5-16,-3-5 0 0,0-6 0 0,8 6 1 16,-3-3 1-16,0-5 1 0,8 5 1 0,7 1-1 0,1-6-3 15,-6 0-1-15,-2-3 1 0,7 1 1 0,-2 2-4 16,-5-2 0-16,5-3 1 0,5 2 0 0,-5 1 3 0,-6-5 0 16,6-1 0-16,8-2 1 0,-6 3-6 0,-2-6 1 15,3-2-1-15,-1 0 1 0,-7-7-4 0,-8-1 1 16,0 3 0-16,0-2 0 0,-5-3-5 0,-5-8 1 15,0 3-1-15,5 0 0 0,-2-3-11 0,-3 3-1 16,-3 0 0-16,16-5 1 0,-5-3 6 0,-6 3 0 16,6-3 0-16,2 5 2 0,-5-2 9 0,-5-2 0 15,3-4 1-15,2 1-1 0,-8 5 15 0,-5 0 1 16,3-3 0-16,8-2 0 0,-8-5-9 0,-8 0 0 16,3-1 1-16,5-1 0 0,-3 1 0 0,-5 4 1 0,1-1 0 15,1-5 0-15,-4 3-10 0,-3-3 0 0,0-2 1 16,1 7-1-16,-6-7-1 0,-3-5 1 15,1-6 1-15,-1 6-1 0,-4-11-1 0,-3 4 0 0,0-1 0 16,-3-5 0-16,-2 7-1 0,-3 1 0 0,0 0 0 16,1-11 0-16,-6 3-1 0,-3 8 0 0,-4-8 0 15,0-15 1-15,-3 3-1 0,-3 4 0 0,1 3 0 16,-1-12 1-16,-2 12-4 0,0 7 2 0,0 3-1 0,-8-2 0 16,-2 7-1-16,2 3 0 0,3-3 1 0,2 0 0 15,3 10-6-15,5-9 1 0,-5 4 0 0,-5 2 0 16,-3-1 4-16,1 1-1 0,-6 4 1 0,-5-1-1 0,-2 5-9 15,-11 3 0-15,-15 0 1 0,-5-3-1 0,-5 5-7 16,-8-2 1-16,-20 2-1573 0</inkml:trace>
  <inkml:trace contextRef="#ctx0" brushRef="#br0" timeOffset="-196924.06">29567 7385 1796 0,'0'0'0'0,"0"0"0"16,0 0 0-16,0 0 46 0,-10 28 0 0,7-11 0 0,-4 4 0 15,2-6 7-15,5-3 1 0,0 6-1 0,-5 7 0 16,5-2-9-16,0 5 0 0,-5-3 0 0,-1 18 1 16,6 7-59-16,0-7 1 0,-2 2-1 0,-6-2 2 15,3 0 11-15,5-3 1 0,0 3-1 0,-13-3 1 0,6 1 1 16,2 1 1-16,-5-4 0 0,-1 8 0 0,1-11 5 16,3-15 1-16,-1 8-1 0,-2-18 1 0,5 2 6 15,2 1 1-15,1-13-1 0,-1 0 1 0,1 0-12 16,2 0 2-16,0 0-2 0,-3-28 2 0,3 28-1826 15</inkml:trace>
  <inkml:trace contextRef="#ctx0" brushRef="#br0" timeOffset="-196719.52">29249 7264 1847 0,'0'0'0'16,"0"0"0"-16,0 0 0 0,-2 0 67 0,-1 0 0 0,3 0 1 15,3 5 0-15,2 3-22 0,-3-8 1 0,-2 0-1 16,5 0 1-16,6-5-5 0,1 2-1 0,4 1 1 16,24-1-1-16,6-2-39 0,0 5 0 0,2 0-1 15,-5-2 1-15,-4-3 12 0,-4 2 0 0,1 3 1 16,2 0-1-16,0 0-6 0,-5 0 0 0,3 0 0 16,-1 0 1-16,-4 3-7 0,-1 2 2 0,4 2-2 15,-1 1 1-15,-5 4-3 0,0-12 0 0,2 10 0 16,3-5 0-16,-33-5-1933 0</inkml:trace>
  <inkml:trace contextRef="#ctx0" brushRef="#br0" timeOffset="-195970.78">30068 7441 1721 0,'0'0'0'0,"0"0"0"0,0-3 0 0,-2 3 50 15,-1 0 2-15,3 0 0 0,3-8-1 0,2 8-11 16,-3 0 0-16,-2 0 0 0,-2-5 1 0,-1 5-32 16,1 0 0-16,2-2 0 0,0 2 1 0,0-5-12 0,0 5-1 15,0 0 1-15,0 0 1 0,0 0 2 0,0 0 1 16,0 0-1-16,-3 12 2 0,1 16 8 0,-1 7 1 16,1 3-1-16,2 28 2 0,2-8-9 0,3-3 2 15,0 1-2-15,0-6 2 0,-2-5 16 0,0-9 2 16,2 1 0-16,0 1-1 0,-3 0-7 0,-2-3 0 15,0-2-1-15,3-3 1 0,2-2-8 0,-3-3 1 0,-2-5 0 16,0 3 0-16,0-10 8 0,0-8 1 0,0 2-2 16,0 1 2-16,0-8-8 0,0 2 1 0,0-2-1 15,0 0 0-15,0-2 4 0,0 2 2 0,0 0-1 16,3-10 0-16,2 0-11 0,0 2 0 0,-5 1 1 16,-2-49-1-16,-3-9 2 0,-1 4-1 0,1 16 1 15,-2 2 1-15,-1 3-3 0,3-6 1 0,2 6-1 16,1-16 2-16,-3 9-6 0,5 6 1 0,5-2-1 15,3 1 1-15,2-4-1 0,2 11 0 0,6-3 0 0,-2-2 0 16,4 5 0-16,0 7 0 0,1 3 0 0,-4-8 0 16,1 13 0-16,-3 7 0 0,1-2 0 0,-1 7 0 15,-2 3 1-15,-1-2 0 0,1 7 0 0,-3 0 1 16,0 0 0-16,-2 0 1 0,-3 0 1 0,3 12-1 0,2-4 0 16,-2 0 2-16,-3-1-1 0,2 13 1 15,4 8-4-15,-4-5 1 0,-7 2 0 0,-2 18 1 0,-3-8-2 16,-3 5 0-16,-5 3 0 0,0-8 0 0,-2-7-1 15,2-5 1-15,3 2 0 0,-5 3 0 0,0-1 1 16,2-11 0-16,3 4 0 0,0-13 0 16,2 6-1-16,3-11 1 0,5 3-1 0,0-5 0 0,0 0-1 15,0 0 1-15,0 0 0 0,0 0 0 0,0 8-1 0,3-5 1 16,2-3 0-16,10 0 1 0,5 10-2 0,3-3 1 16,3-4-1-16,7 7 1 0,-3 7 0 0,-9-4 1 15,1 7-1-15,1-5 2 0,-5 5-1 0,-3-12 1 16,1 7-1-16,-4 3 2 0,1-8-3 0,-3 2 1 15,0 1-1-15,-2 0 1 0,0 4 0 0,-3 1-1 16,-3-3 0-16,-4-7 0 0,-3 4-1 0,0-2 1 0,0 0 0 16,-6 13 0-16,-4-3 4 0,0 0-1 0,2-5 1 15,-5-2 0-15,1 2 3 0,-1-2 0 16,0-6 0-16,-2 1 1 0,2-3-1 0,-3 3 1 0,4-6-1 16,-4-2 1-16,1 5 0 0,0-5 0 0,2-5 0 15,-3 3 1-15,4 2-6 0,1-13 2 0,1 5-2 16,-8-9 2-16,23 17-2151 0</inkml:trace>
  <inkml:trace contextRef="#ctx0" brushRef="#br0" timeOffset="-195238.95">30529 5858 1067 0,'0'0'0'0,"0"0"0"0,0 0 0 16,0 0 160-16,0 0 2 0,0 0-2 0,0 0 2 0,0 0-80 16,0 0 1-16,0 0-1 0,0 0 1 0,0 0-69 0,0 0 2 15,0 0-1-15,-3 0 0 0,1 0-16 0,-1-5 1 16,1 5 0-16,-1 0 0 0,1 0-4 0,-1 0-1 16,0 0 1-16,-2 8 0 0,0 4 4 0,3-4 0 15,-1 4 0-15,-4 24 0 0,-1 19 13 0,3 3-1 16,2-10 0-16,-2 5 1 0,5-10 5 15,3 5 1-15,-1-3 0 0,-2 8 0 0,-2-10-2 0,2-8 1 16,2-2-1-16,-4-3 1 0,4 3-6 0,1-6 0 0,-3-6 1 16,-3-6 0-16,3 0 3 0,0-3-1 15,0 1 1-15,-5-5 0 0,3-6-9 0,2 3 0 16,0-2 0-16,0-3 1 0,0 5 2 0,0-5 1 0,0 0 1 16,0 0-1-16,0-5-10 0,0 5 1 0,0 0-1853 15</inkml:trace>
  <inkml:trace contextRef="#ctx0" brushRef="#br0" timeOffset="-194937.89">30076 5838 1482 0,'-3'0'0'0,"1"0"0"0,4 0 0 0,-2 2 101 16,-5-2 1-16,3 0-1 0,2 5 1 0,5-5-60 16,-3 3-1-16,1 2 1 0,2-5 0 0,3-5-26 15,-1 2 0-15,-2 3-1 0,11 0 1 0,9-5-23 0,3 3 1 16,0 2-1-16,13 0 0 0,0-8 3 0,-8 8-1 16,-3-7 1-16,3 2 0 0,0 5 12 0,-7 0 1 15,2-5-1-15,0 2 1 0,2-2 14 0,1 5 0 16,-1 0 0-16,1-2 0 0,-1-6-11 0,-2 6 2 15,0 4-1-15,3 1 1 0,2 2-3 0,-5-3 0 16,-3-2-1718-16</inkml:trace>
  <inkml:trace contextRef="#ctx0" brushRef="#br0" timeOffset="-189878.45">30704 7917 1306 0,'0'0'0'0,"0"0"0"0,0 0 0 0,0 0 66 16,0 0 1-16,0 0 1 15,0 27-1-15,3-27-9 0,-1 3 1 0,1 2-1 0,2-5 23 16,-2 3-59-16,-1 2 1 0,3-3-1 0,0 8-20 0,-2-2 2 0,2 4-2 15,3-2 1-15,-1 8-3 0,-2 0 1 0,-5-3-1 16,0 2 2-16,0 4-1 0,-2-4 1 0,-1 1 0 16,1-3 0-16,-3 5-4 0,0-7 1 0,-1 2 0 15,-4-2 0-15,0-6-12 0,0-4 1 0,10-3-1405 16</inkml:trace>
  <inkml:trace contextRef="#ctx0" brushRef="#br0" timeOffset="-189736.53">30554 7640 1218 0,'0'0'0'0,"0"0"0"0,0 0 0 16,0 0 46-16,0 0 0 0,3 0 0 0,2 0 1 16,0 0-48-16,-5 0 0 0,-3 0 0 15,3 2 0-15,0-2-1049 0</inkml:trace>
  <inkml:trace contextRef="#ctx0" brushRef="#br0" timeOffset="-188912.71">30847 7899 1155 0,'2'-2'0'0,"3"2"0"0,-2-5 0 0,0 5 27 15,-1-3 0-15,3-2 0 0,3 3 1 0,-1 2-3 0,-1 2 0 16,-4 3-1-16,3-5 1 0,3 0 1 0,-1 0 0 15,-1 0-1-15,-1 3 2 0,2 2-27 0,3 7 0 16,-2-4 0-16,0 12 1 0,4 5 4 0,-1 5 1 0,-4-7-1 16,-2 0 1-16,-2 2-1 0,-1-2 1 0,-2-3 0 15,-2 0 0-15,2-5 8 0,0-2-1 0,0 2 1 16,0-3 0-16,0-4-2 0,0-6-1 0,0 1 0 16,0-3 0-16,0 0-2 0,0 0 0 0,0 0 0 15,0 0 1-15,0 0 5 0,0 0 1 0,0 0-2 16,2-18 2-16,9-12-9 0,-1-10-1 0,0 4 1 15,5-11 1-15,-2 11 2 0,-3 11 0 0,-2 0 0 16,2 5 1-16,0 0-3 0,-2 5 1 0,-1 9-1 16,4-9 1-16,-6 8 0 0,-3-3 0 0,3 7 0 15,0 3 1-15,-2 0-2 0,-1 0 1 0,1 0 0 0,0 0 0 16,-1 0 0-16,-2 0 0 0,0 0 0 0,3 3 1 16,4 2 3-16,1 7 2 0,-6-4 0 0,3 7-1 15,3 10-7-15,2-2 0 0,-2-8-1 0,2 0 2 16,0-2 21-16,-5-6 1 0,0 3-1 0,3-2 1 0,2-8-9 15,-2 2 2-15,-3 3-2 0,5-2 2 0,3-3-4 16,0-3 1-16,-3-2-1 0,3 3 1 0,2-11-1 16,-3 6 0-16,-1-1 0 0,6-12 0 0,9 0-1 15,-6-3 0-15,-2 3 0 0,-5-8 0 0,5 1-14 0,-3-1 0 16,-2-12 1-16,-8 7-1 0,2 3 3 0,1-11 0 16,-6 3-1-16,-7 3 1 0,5 2 1 0,0-2 1 15,-5 0 0-15,-7 2 0 0,1 5-5 0,6 6 1 16,-2 2-1-16,-11-3 1 0,0 5 3 0,3 8 1 15,2 3 0-15,0-6 0 0,1 8-2 0,-1-3 2 16,0 6-1-16,3-1 1 0,2 3-4 0,3 3 0 16,0-1 0-16,-5 6 0 0,-3 5-2 0,1-3-1 15,1 2 0-15,-1 21 0 0,-1 10 5 0,3 5 1 0,10 7-1 16,0-4 1-16,2 1-4 0,3-4 1 0,1 3-1 16,4-3 1-16,2-6-1 0,-1-11 1 0,-1 4-1 15,3-5 2-15,-3-5-2 0,-3-4 1 0,6 4-1 16,7-13 1-16,-7 3-1 0,-3-7 1 0,0 5-1 15,1-6 1-15,-1 1-5 0,-3-6 1 0,-1 3-1 16,-4-5 1-16,1 0-1 0,-1 0 0 0,1-5 0 16,4 3 1-16,4-3 0 0,-1 2 0 0,0 3 0 0,5-15 2 15,8 5-3-15,0 0 1 0,-3 2 0 0,6 3 0 16,-3-2 3-16,-3 7 2 0,0 0 0 0,3 0-1 16,0 0 0-16,-5 0-1 0,-3 0 1 15,3 0 0-15,0 0-4 0,-5 0 2 0,-3 0-1 0,0 0 0 0,0 0-1 16,-5 0 0-16,-2 0 0 0,7-5 2 0,-3 5-3 15,-1-3 1-15,-4-2 0 0,3 0 0 0,0-2-1 16,-5 4 0-16,-2-5 0 0,-1-4 0 0,-2-11-16 16,0-2 2-16,0 2-2 0,-8-25 2 0,13 48-2047 15</inkml:trace>
  <inkml:trace contextRef="#ctx0" brushRef="#br0" timeOffset="-188744.57">30674 7110 1695 0,'0'0'0'16,"0"13"0"-16,5-5 0 0,0-1 41 15,0-4-1-15,3 2 0 0,20 7 2 0,5 3-15 0,0-7 1 0,3 0 0 16,9-3 0-16,4-3-28 0,-6 3 1 0,0-5-1 16,8 8 1-16,-51-8-1480 0</inkml:trace>
  <inkml:trace contextRef="#ctx0" brushRef="#br0" timeOffset="-186275.04">30651 6498 1269 0,'0'0'0'0,"0"0"0"0,0 0 0 0,0 0 55 0,0 0 0 16,0 0 0-16,0 0 1 0,0 0-20 0,0 0 1 16,0 0-1-16,15-33 1 0,-7 11-32 0,2-6 1 15,-2 3-1-15,-1-13 1 0,-2-2-7 0,-2 4 1 16,2 9 0-16,-2-1 0 0,7-5-1 0,0 16 0 0,-5-1 0 16,-10 3-1-16,-3 0 4 0,1 5-1 0,-1 2 0 15,-2 5 0-15,5 3 6 0,2 0 1 0,-4 0-1 16,-4 0 1-16,1 0-3 0,0 0 0 0,2 0 1 15,-9 8 0-15,-6 5 3 0,2 2 1 0,11-3-1 16,0-2 1-16,0-2-2 0,5-3-1 0,5 0 1 16,0 3 1-16,0 2 5 0,2-5 0 0,3 0 1 15,6 10 0-15,4-10-12 0,-2 5 0 0,-1-5 1 16,4 10 0-16,4 0 2 0,0-2-1 0,-5 0 1 16,1 4 0-16,2 8 1 0,-1-12 2 0,-1-3 0 0,-1 8 0 15,0-1-8-15,-2-4 2 0,2 2-1 0,-5-2 0 16,-2-1-1-16,0-2 0 0,-1-7 1 0,1 4 0 15,2 1 8-15,-2 0 0 0,-3-3 0 0,0-5 0 16,2 0-3-16,1 7 1 0,-3-7 0 0,0 0 0 0,-2-5 6 16,-1 3 1-16,3 2-1 0,1 0 1 0,-1 0-8 15,-3 0 0-15,1 0 0 0,2-5 1 0,2-1 2 16,1 4 0-16,-5-3 0 0,-1-10 2 0,1-5-8 16,2 5 1-16,-3-6-1 0,6 6 2 0,0-5-2 15,-3 7 2-15,-3 11-1 0,1 2 1 0,-3-8-2 16,0 6 1-16,0-1-1 0,0 3 1 0,0 0-1 0,0 0 1 15,0 0-1-15,2 3 1 0,3 7 7 0,0-8 2 16,-2 4-1-16,0 1 1 0,-1 6-8 0,1 2 1 16,-1-8 0-16,3 6 1 0,0 5-3 0,0-6 1 15,1 1 0-15,-4-11-1 0,1-2 1 0,-1 3-1 16,3-1 1-16,3 6 0 0,0-3-9 0,-6-5 1 16,-2-5 0-16,5 5 0 0,0-3-17 0,0-2-1 15,0 3 1-15,1-3 1 0,1-10 18 0,3 0 0 0,-2 2 0 16,5-7 2-16,2-13-2 0,-5 10 1 0,-5 8-1 15,0 5 1-15,0 3 1 0,-2 4 0 0,-1-4 0 16,1 7 2-16,-3 0-1 0,0 0 2 0,0 0-1 16,0 0 1-16,0 0-4 0,0 0 1 0,0 0 0 15,0 0 1-15,3 7-15 0,2-4 1 0,0 2 0 16,2 2 1-16,6 13-10 0,2-7 1 0,-2-5-2 16,2 4 2-16,-2-4 11 0,-3-1 2 0,-2-4-2 15,5 2 1-15,2 2-14 0,-2-2-1 0,-3-2 1 0,8 2 0 16,7-5 17-16,-5 8 1 0,-2-8 0 0,5-8 0 15,0 8-17-15,-5-5 0 0,-5 2 0 0,-1-7 0 16,-2 8 10-16,-2-3-1 0,0 5 1 0,-1-10 0 16,1-3-5-16,0 0-1 0,-1 11 0 0,1-8 0 0,2-5 12 15,-2 2 1-15,-3 6-2 0,-3 4 2 0,-2-12-1 16,-2 10 2-16,-1 5-1 0,1-5 0 0,-3 2 1 16,2-2 1-16,3 3-1 0,-5-11 1 0,-3 6 1 15,-2-1 0-15,2 3 0 0,-4 5 0 0,-4 0 0 0,4 0 1 16,2 5-1-16,-6 8 1 0,1 2 8 0,5-8 0 15,2 1 0-15,-2 5 1 0,-3 4 3 0,3-7 1 16,8 5-1-16,-1-10 2 0,1 5-14 0,2-4 1 16,2-4-1-16,3 3 2 0,0 0 1 0,-2-2 1 15,2 2-1-15,5-5 1 0,0 0-4 0,-2 0 1 16,2-5 0-16,5-3 1 0,1 1-3 0,-1-1 0 16,-5-5 0-16,-2-2 0 0,2 3 2 0,-3 4 1 15,-1-5-1-15,-1 11 2 0,-3-3-3 0,1 5 0 0,-1 0 0 16,1 0 1-16,-1 0 4 0,1 0 1 0,-1 5-2 15,6 20 2-15,7 15 1 0,1 3 1 0,-4 3 0 16,9 2 0-16,-3-6-1 0,-6-6 1 0,1 4-1 16,0-10 1-16,-3 3-1 0,-3-5 1 0,4-6 0 15,1 1 2-15,-7 5-13 0,-5-3 2 0,3-5-1 16,0-5 1-16,-6 5-5 0,-2-10 0 0,0 1 1 16,0-4-1-16,-3 1 2 0,0-6 1 0,3 1-1 15,0 4 1-15,-2-7 4 0,-1 0 1 0,0 0-1 16,-2 0 1-16,0-10 16 0,0 8 0 0,0 2 0 0,-3-20 1 15,-5 4-5-15,0-4 1 0,6-2 0 0,7-4-1 16,2-1-1-16,0 12 0 0,1-6 1 0,-3-1 0 16,2-4-8-16,3 4 2 0,3 2 0 0,4 5 0 15,4-11-6-15,-4 4 0 0,1-4-1729 0</inkml:trace>
  <inkml:trace contextRef="#ctx0" brushRef="#br0" timeOffset="-185807.02">31796 6327 1834 0,'0'0'0'16,"0"0"0"-16,-3 0 0 0,1 0 73 0,2 0 0 15,0 0 0-15,0 0 0 0,0 0-38 0,0 0 0 16,0 0-1-16,2 0 2 0,3 0-35 0,0 0 1 0,1 0-1 15,6-3 1-15,9 3-16 0,-4 0 2 0,-4 0 0 16,5 8-1-16,0 2 4 0,-6 2 2 0,-1 1-2 16,4 7 1-16,0 0-2 0,-2-2 0 0,0 0-1 15,-3-1 1-15,0-4 1 0,-5 0 2 0,3-1-1 16,-1-2 0-16,-2-5-1 0,-2-2 0 0,-1 2 0 16,4-5 1-16,-1 5 9 0,-3-5 1 0,-2 0 1 15,0-5-1-15,3-3 15 0,4 3 1 0,1 3-1 16,10-26 0-16,10-7-6 0,2-6-1 0,-7 6 0 15,0 7 1-15,-8-4 6 0,-2 4 1 0,2 5-1 0,1 3 1 16,-4 7-3-16,-1 3 2 0,-4 3-1 0,3-3 1 16,-2 10 3-16,-5 0 1 0,2 0 1 0,2 0-1 15,1 0-3-15,-6 0 1 0,-2 5-1 0,3 7 1 0,5-4-11 16,-1 5 0-16,-4-11-1 0,-1 11 2 0,1 9 3 16,-1-4 0-16,3-10-1 0,3 7 2 0,0-3-6 15,-3 3 1-15,-3-2 0 0,3-5 1 0,3 7-4 16,0-3 0-16,-6-4 1 0,3-1-1 0,0 6-2 15,-2-5-1-15,0-8 0 0,-3 2 0 0,0 3-3 0,0-2 0 16,0-3-1974-16</inkml:trace>
  <inkml:trace contextRef="#ctx0" brushRef="#br0" timeOffset="-185656.2">32452 5921 1536 0,'0'0'68'0,"-2"-10"4"0,-1 5 0 0,1 5 0 16,-1 0 1-16,3-5-49 0,0 5 2 0,0 0 0 16,0 0 0-16,0 0-32 0,0 0 1 0,0 0-1483 15</inkml:trace>
  <inkml:trace contextRef="#ctx0" brushRef="#br0" timeOffset="-185508.19">32322 6921 1715 0,'0'0'36'16,"0"0"-1350"-16</inkml:trace>
  <inkml:trace contextRef="#ctx0" brushRef="#br0" timeOffset="-184402.86">29666 5115 1356 0,'0'0'0'0,"0"0"0"0,0 0 0 0,0 0 66 16,0 0 1-16,33 7-1 0,-15-7 1 0,0 3-17 15,-5-3 0-15,0 0 1 0,7-10-1 0,8 2-2 16,0 3 2-16,-3 0-1 0,6-2 0 0,-1-4-36 0,-2 6-1 16,-5 3 0-16,0-8 1 0,0 7 4 0,-5 3 1 15,-5 0-2-15,2-5 2 0,-2 5-11 0,-6 0 1 16,1 0 0-16,-3 0 0 0,-5 0-9 0,0 0 1 16,0 0 0-16,-3 0 0 0,1 0-3 0,-1 0 2 15,1-2 0-15,-6 2 0 0,-2 2-4 0,0-2 2 16,0 0-1-16,-11 5 0 0,-7-2 4 0,0 2 0 15,3-5 0-15,-3-8 0 0,2 8 19 0,9 3 2 0,-6 2-2 16,-3-13 1-16,1 8 0 0,2 3 0 0,0 2 0 16,-8 0 1-16,-2-3 1 0,5 3 0 15,3 6 1-15,-3-6-1 0,5 2-7 16,5 1 0-16,3 4-1 0,0-7 1 0,5 3-13 0,4-6 1 0,4 3 0 16,2-5 0-16,0 3-1 0,0 2 0 0,0-5 1 15,5 5 0-15,3 3-3 0,2-8 0 0,0 0 0 16,18 7 1-16,10-4-1 0,3-3 0 0,2 0 0 15,-2 0 0-15,-8 0 0 0,-3-3 1 0,3 3 0 0,6-7 1 16,-9-1-2-16,-2-2 1 0,3 7-1 0,2 3 1 16,-5-5-1-16,-5 3 0 0,0 4 0 0,2 3 0 15,0 3-4-15,-9-3 2 0,-16-5-1856 0</inkml:trace>
  <inkml:trace contextRef="#ctx0" brushRef="#br0" timeOffset="-180663.92">21258 3837 590 0,'0'0'0'0,"0"0"0"0,0 0 0 0,0 0 21 16,0 0 2-16,31-12-1 0,-21 1 0 0,-10 6-2 15,3 5-1-15,2 0 0 0,0 0 0 0,-3 0-1 16,-2 0 1-16,0 0 0 0,0-2 0 0,0 2-13 0,0-5 0 15,0 5 0-15,0-8 1 0,-2 1-4 0,-1-1 0 16,3 1 1-16,0-6-1 0,-2 5 2 16,-3 1 0-16,2-1 0 0,-5 8 0 0,3-5 8 0,-5 5 0 15,2-5 1-15,-4 5-1 0,-6 5 7 0,-5 3 0 16,5 7 1-16,-12 5-1 0,-1 8 0 0,6-5 1 16,4 7 0-16,1-13 0 0,5 9 4 0,5-4 0 15,2 1 0-15,-5-5 1 0,6 2 0 0,1-5-1 16,1 5 1-16,0-5 1 0,8-2-10 0,2-6 0 0,3 6 0 15,4-13 0-15,-4 8-4 0,0-8 2 0,-1 2-1 16,3-2 1-16,3 0-7 0,2 0 1 0,-7 0 0 16,10-2 0-16,7-4 6 0,-2 4 1 15,0-6 0-15,-5-9-1 0,2 2-4 0,-7 7 0 0,0-10 0 16,-1 1 0-16,-4-3 4 0,-3 5-1 0,0 2 1 16,3-7 0-16,2 5-3 0,-10-6 0 0,5 6 1 15,-2-10 0-15,-3 2-4 0,0 11 0 0,-3-1 0 16,3-2 1-16,-2 3-4 0,-1 4-1 0,3 5 1 0,-8-4 0 15,3-1 13-15,0 8 0 0,0-5 0 0,0 5 1 16,2-5-11-16,3 5 1 0,-7 5-1 0,2 3 1 16,-8 7 0-16,3-2 0 0,2 7 0 0,-10 18 2 0,8 7-7 15,8-7 1-15,-3-3-1 0,-3-5 1 0,5-5 0 16,6 1-1-16,2-14 1 0,3-4 0 0,-8 4-5 16,5-4 1-16,5-8 0 0,0 0 0 15,-2 0 8-15,2 0 2 0,-5 0-1 0,13-8 0 0,7-4-4 0,-4-1 1 16,1-2 0-16,1-28-1 0,3 8-2 0,-6 5 1 15,-2-1-1-15,-5-4 1 0,-6 0 8 0,1 7 1 16,-3-7 0-16,-2 7-1 0,-1-5-15 16,-2 18 1-16,-5-5 0 0,0 5 0 0,2 2-3 0,1 6 0 15,-3-1 0-15,0 3 1 0,2 5-4 0,1 0 2 16,2 0-1-16,-8 5 1 0,-5 10 1 0,1-10 1 16,-4 6 0-16,-12 14 0 0,-5 10-3 0,5-5 2 15,3-2-2-15,2-3 2 0,5-2 3 0,3 0 0 0,5-6 0 16,-6-4 0-16,6 2 0 0,5-8 0 0,5 6 0 15,0 2 1-15,3-2 0 0,2-6 1 0,0 1 0 16,-3-3 0-16,3 5-1 0,6 3 0 0,-6-11 0 16,10 16 0-16,3 4-1 0,0 6 0 0,-1 5-1548 15</inkml:trace>
</inkml:ink>
</file>

<file path=ppt/ink/ink11.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4-03-27T13:50:12.877"/>
    </inkml:context>
    <inkml:brush xml:id="br0">
      <inkml:brushProperty name="width" value="0.05292" units="cm"/>
      <inkml:brushProperty name="height" value="0.05292" units="cm"/>
      <inkml:brushProperty name="color" value="#FF0000"/>
    </inkml:brush>
  </inkml:definitions>
  <inkml:trace contextRef="#ctx0" brushRef="#br0">17437 9252 12 0,'0'0'0'0,"0"0"0"16,0 0 0-16,0 0 0 0,0 0 0 0,0 0 0 16,0 0 0-16,0 0 2 0,-25 10 1 0,20-7 0 15,-1 4 0-15,1-7 22 0,3 0-1 0,2 0 1 0,0 0 1 16,0 0-6-16,-5 0 0 0,2 0 1 0,1 0 0 15,2 0-17-15,0 0 2 0,-3 0 0 0,3 0-1 16,0 0 8-16,0 0-1 0,0 0 0 0,0 0 1 0,0 0-7 16,0 0 2-16,0 0 0 0,0 0 0 0,8-5 17 15,-1 5 0-15,-2 0 1 0,6-5 0 0,1 3-8 16,1-6 0-16,0 3 0 0,-1-2 0 0,1-1 0 16,0 3 1-16,-3-2-1 0,3 4 1 0,-6-5-1 15,4 3 0-15,1 0 0 0,-4 3 1 0,2-6-7 0,-5-2 0 16,-7 8 1-16,2-6-1 0,5 8 4 15,0-5 0-15,-3 3-1 0,6-3 1 0,7-3-9 0,-2 0 1 16,-3 1-2-16,3 7 2 0,5-5 12 0,-6 2 1 16,-6 3-1-16,1 0 0 0,-2 0-10 0,-2 0 0 15,-1 0 0-15,1 0 2 0,2 0 8 16,-5 0 0-16,0 0 0 0,0 0 0 0,0 0-8 0,0 0-1 16,0 0 0-16,0 0 0 0,0 0-10 0,0 0 0 0,0 0 1 15,0 0-1-15,0 0 0 0,0 0 0 0,0 0 0 16,0 0 1-16,0 0 1 0,0 0 0 0,0 0-1 15,0 0 2-15,0 0 16 0,0 0 0 0,0 0 0 16,-5 0 0-16,2 8 3 0,1-1-1 0,-3-7 1 16,-3 3 0-16,0 5-1 0,-4 2 0 0,2-8 0 15,-8 3 1-15,-3 3-4 0,4-6 1 0,4 8-1 16,-7-2 1-16,2-6-6 0,5 3-1 0,8-5 1 16,-8 5 0-16,3 3-8 0,2-8 0 0,-2 8-1 15,5-6 1-15,3 3 10 0,-6-5-1 0,5 0 1 16,3 0 0-16,0 0-1 0,0 0 1 0,0 0 0 0,0 3 0 15,0 2-10-15,0 0 2 0,0-5 0 0,0 0 0 16,0 0 3-16,0 0 0 0,0 0 1 0,5 0-1 16,8 0-3-16,2 0 1 0,1 0-2 0,7 7 2 0,7-4-4 15,1 2 0-15,-13-3 1 0,-1 1 0 0,-1-1-6 16,-6-2 1-16,-8-5-1 0,3 5 1 0,3 3-1 16,2-1 1-16,-10-2-1 0,5 0 1 0,3 0 0 15,0 0 2-15,-6 0-2 0,1 0 1 0,2 0-2 0,0 0 1 16,-3 0 0-16,-2 0 0 0,0 0 2 0,0 0 0 15,-2 0-1-15,2 0 2 0,0 0-3 0,0 0 0 16,0 0 0-16,0 0 1 0,0 0 4 0,0 0-1 16,0 0 1-16,-3 0 1 0,1 0 1 0,2 0 1 15,-5 0-2-15,2 0 2 0,-2 0-1 0,0 0 1 16,2 0-1-16,-4 0 1 0,-3 0 13 0,-1 5 1 16,4-2-1-16,2 2 1 0,5-2-13 0,0 2 1 15,0-5-1469-15</inkml:trace>
  <inkml:trace contextRef="#ctx0" brushRef="#br0" timeOffset="867.86">19976 9691 552 0,'0'0'0'0,"0"0"0"0,0 0 0 16,0 0 161-16,0 0 1 0,0 0-1 0,36 7 1 15,-26-7-101-15,-3 0-1 0,1 0 1 0,7 0-1 0,6 3-85 16,-9 2 0-16,1 0 0 0,8-10 1 0,-1 5-9 16,-5-5 0-16,0 2 1 0,3-2 0 0,3 5-7 15,-9 0 0-15,-2-2 0 0,6-6-1 0,-4 8 17 16,-1 0-1-16,-4-7 1 0,1 7 0 0,-3 0 6 0,-2 0 2 15,2-5-2-15,0 5 1 0,-3 0 15 0,1 0 1 16,-3 0-1-16,-3 0 1 0,1 0 0 0,-1 0 0 16,3 0 0-16,-2 0 1 0,-3 0 1 0,-1 0 0 15,1 0 1-15,-15 5-1 0,-13 2 23 0,-3 3-1 16,3-5 1-16,-2 8 1 0,2-6-3 0,10 1 1 16,5-8 0-16,-3 3-1 0,4-1 3 0,4 1 0 15,-2 4 0 16,4-7-1-31,6 5-1 0,0-5-1 0,0 0 1 0,5 0 1 0,3 8 1 0,-1-3 0 0,-2-5 0 16,5 0 1-16,-2 7-4 0,-1-7 0 0,-2 0 1 0,0 0-1 0,0 0 0 0,0 0 0 0,0 0 0 16,13 0 0-16,13 0-8 0,4 0 0 0,-4 0-1 15,9 0 1-15,-4 0-5 0,-11 0 0 0,3-5 0 16,-5 3 0-16,-3 2-8 0,-5-5 2 0,0 5-2 16,1 0 1-16,-11 0-1276 0</inkml:trace>
  <inkml:trace contextRef="#ctx0" brushRef="#br0" timeOffset="5291.02">18943 9252 640 0,'0'0'0'0,"0"0"0"0,-2 0 0 0,-1 3-57 0,1 2 0 16,4-3 0-16,3 3 0 0,-5-5-252 0</inkml:trace>
  <inkml:trace contextRef="#ctx0" brushRef="#br0" timeOffset="5491">19042 9308 515 0,'0'2'0'0,"0"3"0"0,0 3 0 0,8 4-68 0,2-1 2 0,5-1-1 16,3 15 1-16,5 0 32 0,3-2 1 0,-1 2 0 15,-2-15 0-15,2 8 90 0,1-3 2 0,-1-3-1 16,-2 3 0-16,0-2 9 0,5-5-1 0,3 4 0 16,-3 3 1-16,-11-7-8 0,1-6-1 0,8 8 0 15,-6 6 2-15,3-14-11 0,-5 8 2 0,-3-2-1 16,5-1 1-16,1 1-16 0,-9 4-1 0,6-4 1 16,3 5 0-16,-21-13-927 0</inkml:trace>
  <inkml:trace contextRef="#ctx0" brushRef="#br0" timeOffset="12668.52">17725 7209 187 0,'0'0'0'0,"0"0"-141"0</inkml:trace>
  <inkml:trace contextRef="#ctx0" brushRef="#br0" timeOffset="41728.87">10067 8411 75 0,'0'0'0'0,"0"0"0"0,0 0 0 0,0 0-3 0,0 0 2 15,0 0-1-15,0 0 1 0,0 0 1 16,0 0 1-16,0 0-1 0,0 0 1 0,0 0 5 0,0 0-1 16,0 0 1-16,0 0 0 0,0 0 7 0,0 0 1 15,0 0-1-15,0 0 2 0,0 0-14 0,0 0 1 16,0 0-1-16,0 0 1 0,0 0 11 0,0 0-1 15,0 0 0-15,0 0 1 0,0 0-7 0,0 0 2 0,0 0-1 16,0 0 1-16,0 0 14 0,0 0 1 0,0 0-1 16,0 0 1-16,0 0 4 0,0 0 0 0,0 0-1 15,0 0 1-15,0 0 18 0,0 0 0 0,0 0 0 16,0 0 1-16,0 0-6 0,0 0 1 0,0 0-1 16,0 0 2-16,0 0-2 0,0 0 2 0,0 0-1 15,0 0 1-15,0 0-11 0,0 0 1 0,0 0-1 16,0 0 2-16,25 2-5 0,-12 3 1 0,-8 3 0 15,8-8 0-15,7 2-5 0,-2 1 0 0,0-1 1 0,0 6 0 16,2-3-6-16,3-5 1 0,-3 2 0 16,-2 4 0-16,5-1 2 0,-5-3 0 0,-6 3 1 0,6 3-1 15,3-6-14-15,2-2 1 0,-6 5 0 0,-4-5 0 16,0 0 11-16,-1 0 1 0,1 0 0 0,0 0 0 0,0 0-10 16,-3 0 0-16,3 0 1 0,-6 3-1 0,3 2 8 15,-2-5 1-15,2 0 0 0,-7 0 1 0,2 0-15 16,0 0 1-16,-3 0 0 0,4 0 1 0,-1 0 3 15,0 0 0-15,-5 0 0 0,0 5 0 0,0 2-6 16,0-7-1-16,0 0 1 0,0 0 1 0,0 0 3 16,0 0-1-16,0 0 1 0,0 0 2 0,0 0-7 15,0 0 1-15,0 0-1 0,0 0 1 0,0 0-5 0,0 0 1 16,-5 0-1-16,-3-7 1 0,8 7-1382 0</inkml:trace>
  <inkml:trace contextRef="#ctx0" brushRef="#br0" timeOffset="42079.18">10095 8189 1042 0,'-3'0'0'16,"-9"0"0"-16,-6 0 0 0,5 0 34 0,8 2-1 16,-8 1 1-16,1 5 1 0,1-6-16 0,4-2 1 0,2 5 0 15,2-2 0-15,1 7-15 0,2-5 1 0,0-3-1 16,-3 8 1-16,-2-2 7 0,5-1 2 0,0-2-1 16,-5 8 1-16,5 2-6 0,0 5 1 0,-3-7-1 15,3 15 1-15,-5 2 13 0,5 3 0 0,-7 2 1 16,1-5-1-16,6-5-10 0,-5-2 0 0,0 2 1 15,-10-2-1-15,5 0-3 0,5-6 0 0,2-2 0 16,-7-2 0-16,2-5 1 0,3-1-1 0,3-2 0 16,2 3 0-16,0-8 11 0,0 0 2 0,0 0-2 0,0 0 1 15,0 0-1-15,0 0-1 0,0 0 0 0,2 2 1 16,9 6-8-16,-4-8 0 0,1 0 1 0,7 0-1 0,5 0 3 16,3 0 1-16,-7-3-2 0,12-4 2 15,-3 7-10-15,0 0 1 0,-2-8-2 0,3 3 2 16,-8 5 2-16,-6-7 2 0,6 1-1 0,-5 4 0 0,-3 2-6 15,3 2-1-15,-11-2 1 0,8 0-1 0,-4-2-2 16,1-3 1-16,-4 5-1 0,7 0 0 0,3 0-1 16,-3 0 1-16,3 0 0 0,7 7 0 0,-20-7-1499 15</inkml:trace>
  <inkml:trace contextRef="#ctx0" brushRef="#br0" timeOffset="42669.72">8810 10023 866 0,'0'0'0'0,"0"0"-650"16</inkml:trace>
  <inkml:trace contextRef="#ctx0" brushRef="#br0" timeOffset="51421.9">25970 8947 438 0,'0'0'0'0,"0"0"0"15,0 0 0-15,0 0-330 0</inkml:trace>
  <inkml:trace contextRef="#ctx0" brushRef="#br0" timeOffset="95426.36">10179 7703 967 0,'0'0'0'16,"0"0"0"-16,0 0 0 0,0 0 23 0,0 0 1 16,0 0 0-16,0 0-1 0,0 0 17 0,0 0 2 15,0 0-2-15,0 0 2 0,0 0-7 0,0 0 0 0,0 0-1 16,0 0 1-16,0 0-26 0,0 0 1 0,0 0-1 15,0 0 1-15,10-36-5 0,5 29-1 0,1-1 1 16,4-4 0-16,-2-9 5 0,2 9 1 0,-2 9-1 16,0-4 0-16,-11 7 8 0,6 0 0 0,2 0 0 15,-7 0 0-15,-3 0-13 0,-5 0 1 0,3 0-1 16,2 0 1-16,0 0 5 0,0 7 0 0,-5-7 1 0,0 8-1 16,0-1-3-16,0-2 1 0,0-2-1 0,-5 10 1 15,5 2 0-15,-5 2-1 0,2 1 1 0,1 2 2 16,-1 8-4-16,-2-5 2 0,5-6 0 0,-8-4 0 15,3 2 0-15,-2-8 0 0,7 1 0 0,2 0 1 0,3 4 9 16,-5-7 1-16,0 3-1 0,0-6 0 0,0-2-17 16,0 0 1-16,0 0 0 0,5 0 0 15,3 0 16-15,-8 5 1 0,-5-2 0 0,10-3 1 0,0 0 1 16,0 0 0-16,8 0 1 0,2-3 0 0,8 3-5 16,2-5 2-16,1 3-1 0,2-6 0 0,-3 6 2 15,6-1 1-15,-8-4 0 0,-3-6 0 0,5 8 0 16,3 2 0-16,-7 3 0 0,2-7 1 0,-3-6-23 0,-2 6 1 15,5-1-1-15,2 3 1 0,-25 5-1693 0</inkml:trace>
  <inkml:trace contextRef="#ctx0" brushRef="#br0" timeOffset="96244.69">10049 8363 501 0,'-5'0'0'0,"5"0"0"0,-8-5 0 16,3 5 121-16,5-3 1 0,-5 3-1 0,-2-7 0 16,1 2-83-16,-1 2 0 0,7 3 0 0,0-5 1 0,-5 0-30 15,-3 5 1-15,6-2-1 0,-1-4 1 16,-2-6-7-16,-3 9 2 0,8 3-2 0,0-12 1 0,0 4 1 16,-5 1-1-16,5-1 1 0,5 1 0 0,-5-1 2 15,3 3 1-15,2 5-1 0,0 0 1 0,-2-8-4 16,2 3 2-16,0 5-2 0,7-2 2 0,11-11 13 0,-7 6 0 15,-1 2 0-15,5 2 0 0,3 3-10 16,-8 0 1-16,3 8-1 0,0-8 1 0,5 5 0 0,-5-3 1 16,-6 11-1-16,4-6 1 0,7 14-6 0,-6-6 1 15,-4-8 0-15,-5 6-1 0,2 7 10 0,-5-5-1 16,3-2 1-16,-3 2 0 0,0 0 0 0,2 0 2 16,-7-2-1-16,3-1 1 0,-3-4-6 0,0-1 1 0,0 6 0 15,-3 0 0-15,3 4-2 0,3-9 0 0,-3 2 0 16,-3 5 0-16,-4-10 5 0,4 5 1 0,1-5-2 15,2 3 2-15,0-3 7 0,0 2 1 0,-5-7 0 16,-3 3 0-16,-5 4-2 0,3 1-1 0,-3-3 0 16,-4 0 2-16,-4-3-1 0,3 4 1 0,1-4-1 15,-1 3 0-15,-5-2-7 0,3-3 0 0,2-3-1 16,-8-10 1-16,3 6-5 0,6-1 0 0,1 3 0 16,-7-5 0-16,-2 3 5 0,7 2 0 0,-2-3 0 15,2 1 1-15,0-6-5 0,6 0 0 0,-4 6 0 16,1-1 1-16,-3 1-3 0,8-1 1 0,2 1-1 0,1-4 1 15,2 9 0-15,5-3 0 0,-8 5 0 0,5-8 0 16,1 3-2-16,-3 3 1 0,0-6-1 0,5 1 1 16,-3-3 5-16,-2 2 1 0,5 6 0 0,0-6-1 15,0-5-7-15,-5 6 0 0,5 2-1 0,5-10 2 16,0 2 2-16,-2 5 0 0,2 6 1 0,0-8 0 0,3 7 2 16,-3-9 1-16,2 4-1 0,6-4 2 0,0 2-8 15,-3 4 0-15,-5 1 0 0,3-2 1 0,2-1 2 16,3 6 0-16,-6 2 0 0,3 0 1 0,3-8-3 15,0 6 1-15,-8-1-1 0,5 1 1 0,0-3-7 0,-5 5 1 16,-2 0-1-16,7 0 1 0,-5 0-2 0,3 0 2 16,-8 0-2-16,5 0 1 0,-5 0-2 0,2 0 0 15,3 0 0-15,-5 0 0 0,0 0-2 0,0 0 1 16,0 0-2-16,0 0 2 0,6 0-12 0,-1 0 0 16,-5 0-1916-16</inkml:trace>
  <inkml:trace contextRef="#ctx0" brushRef="#br0" timeOffset="97146.15">10044 8252 602 0,'0'0'0'0,"0"0"0"0,-5-5 0 15,2-3 92-15,-2 6 0 0,-2-11 0 0,2 6 0 16,-1 2-55-16,1 2 1 0,3 3-1 0,-3-5 2 0,-5 3-20 16,2-6 1-16,3 8 0 0,2-3 0 0,3 1-19 15,-5-6 0-15,-2 3 1 0,1 3-1 0,-4 2 4 16,8 0 1-16,-3 0 0 0,-3 0-1 0,3 0 8 0,-5 0-1 15,2 0 0-15,-5 0 2 0,1 0-8 0,-1 0 2 16,-2 7 0-16,-1 1 0 0,4 5 11 16,-6-11 1-16,8 3 0 0,2 3 1 0,-5 2-16 0,3 0 2 15,8-8-1-15,-3 6 0 0,0-1 15 0,2-2-1 16,3 1 0-16,0 1 1 0,-3-4-5 0,3 9 1 16,0-7-1-16,0 10 0 0,6 6-3 15,4-6-1-15,2 0 0 0,1 2 2 0,0 6-4 0,-3-3 0 16,5 0 0-16,3-4 0 0,-5-4-4 0,5 3-1 0,-8-2 1 15,10 2 0-15,-2 0 3 0,0-7 1 16,0 2-1-16,2-3 1 0,-2-7-6 0,0 10 1 0,-1-2-1 16,-4 2 1-16,5-8-4 0,2 4 1 0,-2-6 0 15,2 0 1-15,3 0 13 0,0 0 2 0,-8 0-1 16,3-6 1-16,5 6-4 0,-5 0 0 0,-5-2 1 16,-6-3-1-16,4 2-9 0,-4 1-1 0,-2 2 1 15,-2-3 1-15,7-2-3 0,-5-2 0 0,3 4 1 16,-3-4-1-16,-5 2 1 0,0-3 1 0,5 1-1 15,2-4 1-15,-4 1 2 0,0-2 1 0,-1 4-2 0,-4-7 2 16,-1-5 0-16,0 0 1 0,3 5-1 0,-7-3 1 16,2-5 4-16,5 8 2 0,-5-5-1 0,-3-3 1 15,-5 6 2-15,3 2 0 0,3 0 0 0,1-3-1 0,-4 8-4 16,3-10 0-16,-6 7-1 0,0-2 1 0,0-5 8 16,1 5 0-16,-1 7 0 0,3-5 0 0,-3-2-9 15,0 3 1-15,1 4-1 0,-4-4 0 0,1-1-1 16,0 3 0-16,2 2 0 0,-2 3 2 0,0-7-2 15,7 9 0-15,-5-4 0 0,-10-1 0 0,3 3 3 16,7 0 1-16,-2 2-1 0,2-4 2 0,1 7-8 16,4-8 1-16,-2 3-2 0,-3 0 2 0,-2 3 2 0,5-3 0 15,5 2 0-15,-3 3 2 0,-5-7-8 0,0 4 1 16,3 1-1-16,3 2 2 0,-6 0-2 0,0 0 2 16,13 0-1-16,-5 0 1 0,0 0-5 0,0 0 1 15,2 0 1-15,-2 0-1 0,0 0-1 0,5 0 0 16,0 0 0-16,-2 0 0 0,-3 0-1 0,0 0 2 15,5 0-1-15,0 2 0 0,-3 1-2 0,0 4 1 16,3-4-1-16,0-3 1 0,0 0-2 0,0 0 1 16,0 0 0-16,0 0 1 0,0 0 0 0,0 0 0 15,0 0 0-15,0 5 0 0,0 2-3 0,3-7 1 0,5 5-2 16,4-5 2-16,-4 8-23 0,-3-8 2 0,0 7-2 16,3-4 1-16,2-3 4 0,-2 5 0 0,-3-5 0 15,0 0 0-15,2 0-3 0,-2 0 1 0,-5 0-1702 16</inkml:trace>
  <inkml:trace contextRef="#ctx0" brushRef="#br0" timeOffset="97916.04">9787 8194 690 0,'0'0'0'15,"-3"0"0"-15,-2-5 0 0,0 5 115 0,5 0 1 16,-5-8-1-16,3 3 1 0,2 3-66 0,-5-3 2 0,0 5-1 15,-1 0 0-15,4-5-52 0,2 5 1 0,0 0-1 16,0 0 1-16,0-3-24 0,2 3 1 0,1 0-1 16,5-5 2-16,-1 3 5 0,6-6 0 0,2 8 0 15,11-5 1-15,4 3 12 0,3 2 1 0,-5 0-1 16,-2-3 1-16,-3 3-4 0,2 3 2 0,-7-1-1 16,2 3 0-16,-2 3 6 0,-8 2 0 0,3 0 0 15,5-3 0-15,-3 1 2 0,-5-3-1 0,3 5 0 16,-6 3 0-16,4 7 2 0,1-5 1 15,-4-2-1-15,5 9 0 0,2 1 10 0,-2 2 0 0,-1-2 1 0,-9 2-1 16,0-2 11-16,-1-3-1 0,3-5 1 0,-10 5 1 16,3 0-4-16,-1-5 0 0,0 0 1 0,-2-2-1 15,5 0-8-15,-5-1 2 0,3-2-1 16,-8-2 1-16,2 2 1 0,-2 0 0 0,7 3-1 0,-10-6 1 0,3 6-4 16,-2-3 1-16,-1 0-1 0,-5-2 0 0,-2-1 2 15,2-7 0-15,3 5 1 0,-13-5 0 0,-3-5-3 16,8 5 0-16,-2-5 1 0,-3-3 0 0,0-2 9 15,0-2 1-15,2-3-1 0,-4-11 1 0,7 11 0 16,3 0 2-16,-6-5-1 0,-2 0 0 0,8-8 11 0,2 1 1 16,-5-1-1-16,3 0 1 0,-3 0-5 0,5 1 1 15,3-4-1-15,-3-1 2 0,0 4-4 0,5 0 0 16,1 6 0-16,-1-11 0 16,0 3-7-16,8 9-1 0,0-4 0 0,5 2 2 0,-8-2-4 0,8 15 1 15,3-10-1-15,2 5 1 0,0-5-12 0,0 5 0 16,3 5 0-16,0-1 1 0,2-6 2 0,-5-1 0 15,8 8 0-15,4-7 1 0,4-1-5 0,-1 3 2 0,-2 0-1 16,5 2 1-16,2-2-4 0,-2 0 0 0,-3 2 1 16,3 1 0-16,3 4-2 0,-3-5 2 0,2 6-1 15,6-6 1-15,-6 11-2 0,1-6 1 0,4 1-1 16,-2-6 1-16,3 8-4 0,-3 2 1 0,-6 3 0 16,-4-7 1-16,3 2-4 0,-4 2 1 0,1 3 0 15,0 0 0-15,-5 0-2 0,5 0 2 0,-11 0 0 16,6 0 0-16,2 0-5 0,-7 8 0 0,2-8 1 15,5 0-1-15,-15 0-1930 0</inkml:trace>
  <inkml:trace contextRef="#ctx0" brushRef="#br0" timeOffset="119882.14">20281 10691 12 0,'0'0'0'0,"0"0"0"0,0 0 0 0,0 0 0 16,0 0 0-16,0 0 0 0,0 0 0 15,0 0 0-15,0 0 0 0,0 0 0 0,0 0 0 16,0 0 0-16,0 0 0 0,0 0 0 0,0 0 0 0,0 0 48 16,0 0 0-16,0 0 1 0,0 0-1 0,0 0-29 15,0 0 1-15,0 0-1 0,0 0 1 0,0 0 7 16,0 0 1-16,0 0-1 0,0 0 1 0,0 0 9 0,0 0 0 15,0 0 0-15,0 0 1 0,0 0-7 0,8-28 0 16,-5 28 1-16,2 0-1 0,0 0-2 0,-3-5 1 16,-2 3-1-16,3-1 0 0,2 3-8 0,0 0 1 15,-3 0-1-15,4 0 1 0,1 0-3 0,3 0 2 16,3 0-2-16,-5 0 1 0,2 0-2 0,5 0 0 16,0 0 0-16,-2 0 1 0,0 0 2 0,5 0 0 15,-11 0 1-15,4 0-1 0,1 0-3 0,-7 0 1 0,3 0-1 16,0 0 1-16,2 0-1 0,-5 0 1 0,2 0-1 15,1 3 1-15,-3 4 5 0,0 1 0 0,-2-8 1 16,7 2 0-16,-2 6-12 0,-1-8 2 0,-2 3 0 16,0 4-1-16,1-4 5 0,-1 2 1 0,2-5 1 15,-4 7-1-15,2-4-2 0,0-1 0 0,0 3 0 16,-5-5 0-16,3 0-7 0,-3 5 1 0,0 0-1 16,0-5 2-16,0 0-3 0,0 0 0 0,0 0 0 0,0 0 1 15,0 0 4-15,0 0 1 0,0 0-2 16,0 0 2-16,0 0-9 0,0 0-1 0,0 0 1 0,-3 0 1 15,3 0 8-15,-5 0-1 0,2 0 1 0,-4 0 0 16,-8 0 7-16,-3 0 1 0,-3-5-1 0,-9 3 1 16,-1 2 6-16,8-3 2 0,1 3-2 0,1-5 1 15,-7 3-9-15,13-1-1 0,-3 3 0 0,5-7 1 0,-4 7-2 16,4 0 0-16,3 0 0 0,-3-8 1 0,0 8-8 16,6 0 0-16,-4 0 1 0,6 0 1 0,3 0-7 15,-6 0 1-15,6 0 0 0,2 0 2 0,0 0-1 16,-3 0 0-16,3 0 0 0,-5 0 1 0,2 0-6 15,3 0-1-15,3 0 1 0,2 0 0 0,-5-5-3 0,3 3 1 16,-1-1-1-16,11 3 0 0,12-2 1 0,6-6 2 16,-6 8-2-16,6-13 2 0,-1 8-5 0,1 3 0 15,-1 2 0-15,-12-5 1 0,3 5-1 0,-4 0 0 16,1-3 0-16,3-4 0 0,-4 7-5 0,-4 0 1 16,-3 0-1-16,-2-8 2 0,-3 8-2 0,0 0 0 0,0 0-1 15,3 0 2-15,-1 0 2 0,-1 0-1 0,-6 0 1 16,0 0 1-16,0 0-3 0,0 0 0 0,0 0 0 15,0 0 0-15,0 0 2 0,0 0 1 0,0 0-1 16,-3 0 1-16,0 0 1 0,1 0 0 0,-1 8 0 16,-4-8 0-16,-1 10 0 0,-7-5 0 0,2 0 0 15,-7-5 1-15,-3 2 1 0,2 3 0 0,1 3 0 16,-3-8 1-16,5 0 9 0,6 0 0 0,-4 2 1 16,1-2 0-16,-3 6-12 0,11-4 0 0,2 3 1 15,5-5 0-15,-5 0 1 0,2 0 2 0,3 0-2 16,0 0 2-16,0 0 2 0,0 0 1 0,0 0 0 0,0 5 1 15,0-2-1-15,0 2 0 0,0-5 0 0,8 2 1 16,2-2-9-16,5-2 1 0,3 2-1 0,12 0 1 16,3-8-1-16,-2 3 1 0,-3 3-1 0,-10-1 1 15,-5-5-1-15,-1 6 1 0,-4 2-1 0,2 0 1 0,3 0 3 16,-11 0 0-16,1-8 0 0,2 8 0 0,3-5-3 16,-8 5 1-16,5 0 1 0,2 0-1 0,-7 0-1 15,3 0 0-15,-3 0 0 0,0 0 0 0,0 0 5 16,0 0 0-16,0 0-1 0,-3 0 2 0,3 0 5 15,-5 0 1-15,3 0-1 0,-3 0 1 0,-13 0 0 0,0 0-1 16,0 0 1-16,-12 5-1 0,2 3-4 0,5 2 1 16,5-7 0-16,-7-1 0 0,7 3-4 0,5-5 1 15,5 3-1-15,-7-3 2 0,2 0 2 0,6 0 1 16,2 7 9-16,0-2-14 0,2-5-1 16,3 0 1-16,-3 0-1 0,1 0 1 0,2 0 0 15,0 0 0-15,0 0 1 0,0 0-2 0,0 0 1 16,0 0-1-16,0 0 0 0,0 0-2 0,0 0 0 0,0 0 0 15,0 0 0-15,0 0-1 0,0 0 1 0,0 0-1 16,0 0 0-16,2 0-1 0,4 0 1 0,-1 0 0 16,2 0 0-16,11 0-1 0,2 0 0 0,-2 0 0 15,0 0 0-15,-3 0-3 0,-2 0 1 0,0 0-2 16,-1 0 2-16,1 3 1 0,-3 4 1 0,-2-7-1 16,-3-5 1-16,5 5 0 0,-2 5 0 0,0-5 0 15,-8 0 0-15,2 0 0 0,1 0 1 0,-1 0 0 0,3 0 0 16,-5 0 1-16,3 0 2 0,-1 0-1 0,-2 0 0 15,0 0-1-15,0 0 0 0,0 0 0 0,0 0 0 16,0 0-2-16,0 0 0 0,0 0 0 0,0 0 1 16,0 0-2-16,0 0 1 0,0 0 0 0,0 0 0 15,0 0-1-15,0 0 1 0,0 0-1 0,0 0 1 0,0 0-1 16,0 0 1-16,0 0-1 16,-2 0 1-16,-1 0-1 0,3 0 1 0,0 0-1 0,-5 0 1 0,-2 0 0 15,-4 3 0-15,1 4 0 0,-8-4 0 0,-2-3 0 16,5 0 0-16,-1 0 0 0,1 0 0 0,-8 0 1 15,11 0 0-15,7 0 0 0,-8 0 1 0,5 0-1 16,1 0 0-16,4 0 1 0,0 0-1 0,3 0 1 0,0 0 1 16,0 0 0-16,-5 0 0 0,5 0 0 0,0 0 1 15,0 0-1-15,5 0 1 0,-2 0 0 0,2 0 0 16,0 0 1-16,5 5-1 0,13-3-4 0,5 4 1 16,3-12-1-16,-1 6 2 0,3 6-2 0,-7-6 0 15,-3-6 0-15,0 4 1 0,-6-3-1 0,-1 5 0 16,-1 0 0-16,0-3 1 0,0 3-1 0,-2 0 0 0,0 0 0 15,-5 0 0-15,2 0 0 0,2 0 0 16,-6 0 0-16,1 0 0 0,-2 0 0 0,0 0 0 0,0 0 0 16,-2 3 0-16,-1 2 0 0,1 3 0 0,0-8 0 15,-3 0 0-15,0 0 0 0,0 0 0 0,0 0 0 16,-3 0 0-16,0 0 0 0,1 0 0 0,2 0 0 16,0 0 0-16,0 0 0 0,0 0 0 0,0 0 0 15,-8 0 0-15,-2 0 1 0,-3 0 0 0,-2 0 0 16,-10 0 0-16,-6 0 5 0,3 0 0 0,5 0-1 15,3 0 1-15,2 5-2 0,5 2 2 0,6-7-2 16,-1 0 2-16,3 0-2 0,3 0 2 0,-4 0-1 0,4 0 0 16,-1 0 0-16,1 0-1 0,-3 0 1 0,2 0-1 15,3 0-3-15,0 0 1 0,-2 0 1 0,2 0-1 16,0 0-1-16,0 0 0 0,0 0 0 0,10-7 0 0,15 2-1 16,6-1 2-16,-1 4-2201 15</inkml:trace>
  <inkml:trace contextRef="#ctx0" brushRef="#br0" timeOffset="123069.58">20477 10805 1004 0,'0'0'0'0,"0"0"0"0,0 0 0 0,0 0 5 16,-28-8 1-16,31 10 0 0,-6-2-1 0,1-2 51 15,2-3 1-15,0 5-1 0,0 0 0 0,0 0-41 16,0 0 1-16,0 0 0 0,2-3 0 0,11-14-18 16,5 7 1-16,0 2 0 0,7-12 0 0,3 5 1 15,-3 2 1-15,-4 6-1 0,-6 2 1 0,-2 2-2 0,-3 3 1 16,0 0-1-16,3 0 1 0,2 0-2 0,-2 0 0 15,-3 0-1-15,3 0 1 0,2 8-2 0,-2-6-1 16,2 3 1-16,3-2 0 0,-18-3-959 0</inkml:trace>
  <inkml:trace contextRef="#ctx0" brushRef="#br0" timeOffset="123736.75">21711 10711 1318 0,'-5'0'0'0,"-5"0"0"0,-3 5 0 0,3 0-1 0,-3 3 0 16,6-8 0-16,4-3 0 0,0 3 28 15,3 0 1-15,3 0-1 0,2-5 1 0,0 0-28 16,-2 0 0-16,2 0 0 0,8-10 0 0,9-5 3 0,4-5 0 16,-3 15 1-16,-3-10-1 0,-2 2 18 0,0 10 2 15,-8 6-2-15,3-6 2 0,-1 3-13 0,-4 10 1 16,-5-5 0-16,2 0 0 0,0 0 10 0,0 0 0 16,-5 0 0-16,2 0 0 0,1 0-9 0,-3 0 0 0,-3 0-1 15,3 8 2-15,3-8-3 0,-1 2 0 16,-2 6 0-16,0-3 0 0,0 8-4 0,-2-1-1 0,-1 3 1 15,1 5-1-15,-6 1 1 0,1 1 0 0,-1 6-1 16,-5 0 1-16,6-1-2 0,1-6 1 0,1-1-1 16,-7 5 1-16,2-5 3 0,2-5 1 0,0 3-1 15,-4 10 1-15,4-8 3 0,5-13 0 0,1 8 1 16,-3 1 0-16,0-9-12 0,5-2 1 0,5 0 1 0,-5 3-1 16,0-1 1-16,0-2 2 0,0 3-1 0,5-6 1 15,2 3-4-15,4-5 1 0,-4 3 0 0,3 2 1 16,1-5-1-16,-1 5 1 0,-3-5 1 0,11 3-1 15,3-3 15-15,-4 0 0 0,-4 0 0 0,2-3 0 16,-2 3 3-16,-5 3 2 0,2-3-2 0,3-3 1 16,-6 3 6-16,1 0 0 0,-3 0 0 0,8 0 0 15,-1-5-7-15,-4 5 0 0,0-8 0 0,-6 3 1 0,8 3-3 16,-5-6 1-16,1 3-1 0,1 5 1 0,-7 0-1795 16</inkml:trace>
  <inkml:trace contextRef="#ctx0" brushRef="#br0" timeOffset="124923.06">22077 10653 1281 0,'0'0'0'16,"0"0"0"-16,-5 3 0 0,3 4 25 0,2 1-1 16,0 0 1-16,0-3 0 0,0 2-18 0,0 1-1 15,0-8 1-15,7 7 1 0,9 6-8 0,-1 2 1 0,-2-7-1 16,12 4 1-16,11 6-11 0,-6-1 0 15,-7-7 0-15,8 1 0 0,-1-4 5 0,-4 1 2 0,2-3-1 16,-8 5 1-16,0 2 3 0,-2-7 1 0,0 11-1 16,-5-6 1-16,-1 7 22 0,-6-7-1 0,-1 3 1 15,-3 0 0-15,1-3 8 0,-1 0-1 0,1-3 0 16,-8 1 2-16,0 4-9 0,0 4 2 0,-1-9 0 16,-9 13-1-16,0-5 0 0,-8-2 0 0,3 0 0 15,-3 2 1-15,0-3-10 0,0-2 1 0,0 3 0 0,-2-5 0 16,7-8-19-16,0 5 1 0,5-5 0 0,3-5 1 15,2 5-45-15,3-6 1 0,3 4 0 0,-3-11 0 16,0-2-22-16,0-5 0 0,-1 5 1 0,4-20 0 0,2-1 0 16,2 1 0-16,1 5-1 0,-3-5 2 0,0 4 9 15,0 4 1-15,0-9-1 0,0 9 1 0,5-1 11 16,3 5 1-16,-8-2-1 0,2 2 1 0,-2 11 20 16,3-1 0-16,2 11 0 0,-3-18 0 0,4 7 23 15,-1 5 0-15,2 1 0 0,-4-1 0 0,2-4 22 0,0 7 0 16,3 2 0-16,2-4 1 0,3-9 16 15,-11 6 2-15,3 10-2 0,5-7 1 0,3 4-1 0,-3 3 1 16,-2-7-1-16,-1 7 1 0,1-5-3 16,0 5 2-16,-1 0-1 0,1 0 0 0,0-8-17 0,-3 8 1 15,-3 0-1-15,3 0 0 0,3-5-5 0,0 5 0 16,-3 0-1-16,-5 0 1 0,0 0-8 0,0 0 1 16,2 0 0-16,3 0 0 0,0 0-4 0,-2 0 1 0,0 0 0 15,-1 5 0-15,3 3 17 0,3-1-1 0,-1 1 1 16,1-1-1-16,2-2-12 0,0-2 0 0,-2 2 0 15,5 0 2-15,2-3 5 0,-7 4-1 0,-1-6 1 16,3 0 0-16,3 0 3 0,-10 0 2 0,2 0-2 16,2-6 1-16,4 4 3 0,-4 2 0 0,-2 0 0 15,-2-5 1-15,-1 2-3 0,1 1 0 0,2-1 1 16,5-2 0-16,-5-5-8 0,-2 3 1 0,-3 2-2 16,2-8 2-16,4 3 13 0,-4 5 0 0,-2-10 1 15,-2 2-1-15,-1-2-10 0,0 3 1 0,3-1-1 0,-2 0 1 16,-6-2-1-16,1 3 0 0,-1 2 1 0,0 2-1 15,1-5 5-15,-1 6 1 0,0-1 0 0,1 8 1 16,-1-7-4-16,1 7 0 0,4-8 1 0,0 8-1 16,-4 0-7-16,2 0-1 0,2-5 1 0,1 5 0 15,2 5-5-15,-5-2 0 0,2 2 0 0,3-5 1 0,0 7-11 16,0-7 1-16,0 0 0 0,0 3 1 0,8 2-7 16,2-3 2-16,-3 3-2 0,14-5 2 0,9 5-26 15,1-10-1-15,-6 0 1 0,3-2 0 0,-5-3-7 16,-2 2 1-16,-9-4 1 0,-2 4-1 0,1-2-1 15,-4 7 1-15,1-4-1 0,0 2 1 0,-3 2 2 0,-3-2 0 16,1 5 1-16,-3 0-1 0,0 0 17 0,0 0 1 16,0 0-1-16,0 0 0 0,-3 0 13 15,1 5 1-15,2 3-2 0,-8 22 2 0,3 15 1 0,0 6 0 16,0-8 0-16,-3-1 1 0,0-1-1 0,6 2 1 16,-3-6-2-16,-3 6 2 0,6-5 0 0,2 2 0 15,0 8 0-15,-5-5 0 0,5 0 2 0,0-8 0 16,0 3-1-16,0-3 1 0,0-4 2 0,2 1-1 0,3-12 0 15,-5 8 1-15,5-8 4 0,3-5 1 0,2-5-2 16,-10-4 2-16,5-1-1 0,3-5 0 16,-1 0 0-16,4 0 1 0,1 0 10 0,-7 0 0 0,8-5 0 15,2-3 0-15,6-5-4 0,-3-2 1 0,-3 3-2 16,0-11 2-16,5 0-8 0,-7 3 1 0,-3 0 0 16,-5 5 0-16,1 5 7 0,-1 2 1 0,0 6 0 15,-3-8 0-15,1 10-16 0,-1-3 0 0,1 3 0 16,-3-7 0-16,0 7 6 0,0 0 0 0,0 0 0 0,0 0 0 15,0 0-2-15,0 7 1 0,0-7-2 0,0 3 2 16,0-1-2-16,2 6 1 0,4-8-1 0,6 2 2 16,-4-2-2-16,0-2 1 0,-1 2-1 0,3 0 1 15,3 0-1-15,-3 0 1 0,-2-8-1 0,-3 3 1 0,0-2-4 16,0-1 1-16,-2 3 0 0,-3-8 1 0,0 3 3 16,-3 0 1-16,1 0 0 0,-11-5-1 0,-2-5 2 15,-3 0 0-15,-5 0 0 0,-8-3 1 0,1 5-1 16,2 1 1-16,5 4-1 0,-8 5 1 0,3-2 5 15,6-5 1-15,-1 0-1 0,-8-13 1 0,1 6-15 16,-1-11 0-16,1 0-1836 0</inkml:trace>
  <inkml:trace contextRef="#ctx0" brushRef="#br0" timeOffset="125388.64">21385 9512 1130 0,'0'0'0'0,"0"0"0"0,0 5 0 0,6 2 85 15,-4 6 1-15,3-5 0 0,0 2 0 0,-2 0-34 16,-1-3 0-16,3-7 0 0,3 10 1 0,0 0-25 15,-3-7 0-15,-5 2 0 0,5 3 0 0,3 4-28 16,-1-4 0-16,-2-6 0 0,3 8 0 0,2-5 0 0,-7 5 0 16,-1-10 0-16,3 3 0 0,3 2 0 0,5-2 0 15,-8 2 0-15,2 0 0 0,1-3 0 0,-3 3 0 16,0-5 0-16,0 0 0 0,3 8 0 0,-3-6 1 16,0-2-1-16,5-2 1 0,5 2-1 0,-2-8 1 15,0 8-1350-15</inkml:trace>
  <inkml:trace contextRef="#ctx0" brushRef="#br0" timeOffset="125823.51">22141 9555 1332 0,'-2'-3'0'0,"2"3"0"0,-6-5 0 15,1 3 51-15,0 2 2 0,3-5 0 0,-3 5-1 0,0 0-9 16,2 0 1-16,-5 0 0 0,6 0-1 0,2 0-19 15,0 0 1-15,-5 0-1 0,2 0 1 0,3 0-22 16,0 5 2-16,-2-3-1 0,-1 6 1 0,3 2 4 0,5 0 1 16,0 2-1-16,13 11 1 0,8 7-1 0,1-4 0 15,1-1 0-15,-2-10 1 0,-3-3-6 0,-3-1 2 16,3 1-1-16,-5 1 0 0,0-6 4 0,-3 1 0 16,0 4 0-16,-7 1 1 0,-1-5-9 0,4-1 2 15,-9-4-1-15,-2-1 0 0,0 8-1 0,0-2 0 16,0 4 0-16,-10-7 2 0,5 11-3 0,2-9 1 0,1 6 0 15,-8-3 0-15,-1-3-1 0,1-2 0 0,0 0 0 16,-5-2 0-16,-3 2-1 0,0-2 0 0,6-3 0 16,-1-3 1-16,13 3-1483 0</inkml:trace>
  <inkml:trace contextRef="#ctx0" brushRef="#br0" timeOffset="126189.52">22194 9446 1143 0,'0'0'0'0,"0"0"0"15,-5 0 0-15,3 0 39 0,2 0 1 0,0 0-1 16,5 0 0-16,0-5-10 0,-2 5 2 0,-3 0-2 0,2-5 1 16,8 3-9-16,-5 2 2 0,-2 0-1 0,7 0 1 15,5 0-20-15,3 0 2 0,-3 0-2 0,3 2 1 16,5 16 16-16,-3-8-1 0,-4 8 0 0,-1 17 1 16,5 5-10-16,-2-2 1 0,-5-5 0 0,-8 5 1 0,3-6-7 15,-3-4 2-15,-3 0-1 0,-4-8 0 0,2 0 4 16,2-5 1-16,1-2-1 0,-3-3 1 0,-3 5-7 15,6-10 1-15,4 0-1 0,-4-5 1 0,-3-5-1 16,0 5 2-16,0 0-2 0,3-3 2 0,2 1-2 16,0 2 1-16,-3-3-1 0,11-12 1 0,-5-2-1 15,4-8 1-15,1-1-1 0,-3-9 1 0,-5 0 7 0,3-1 2 16,-3 1-1-16,-5 2 1 16,0 1 9-16,-3 4 1 0,-2 0-1 0,0-7 2 0,0 5-4 15,-2 15 1-15,-4-6-1 0,1 4 0 0,0 7-2 0,5 2 0 16,-5 3 1-16,0-2-1 0,-1 2 2 0,-1 2 1 15,7 3 1-15,-6-5-1 0,-1 2-14 0,2 3 1 16,4 0 0-16,-6 0 0 0,12 0-1673 0</inkml:trace>
  <inkml:trace contextRef="#ctx0" brushRef="#br0" timeOffset="126874.02">22551 8998 1306 0,'-3'5'0'0,"1"0"0"16,-4 10 0-16,4-7 85 0,-1 4 1 0,1 3 0 16,-3 5 0-16,2 1-40 0,3-6 1 0,-5 0 0 0,5 0 1 15,0-2-51-15,0-6 1 0,0 6 0 0,0-6 0 16,5 1-22-16,0-3 2 0,-2-3-1 0,2 3 1 0,0-5 21 16,-2 0-1-16,-1 0 1 0,6-5 0 15,-6 3 0-15,3 2 1 0,0 0-1 0,3-5 1 16,5-5 0-16,-3 5 1 0,-5-10 0 0,0 2 0 0,3-2 3 15,-1 0-1-15,-1 2 0 0,-6-2 1 0,-6-3 9 16,4 3 1-16,-3-5-1 0,0 13 2 0,0-1-9 16,0-5 1-16,-1 11 0 0,4 2 1 0,-3 0 18 0,2-5-1 15,-2 5 1-15,5 0 0 0,0 0-5 0,0 5 1 16,0-5-1-16,0 0 0 0,0 0-7 0,0 0 0 16,0 0 1-16,5 0 0 0,5 15-13 0,3-7 1 15,2 7-1-15,8 10 2 0,3 3-4 0,-3-1 1 16,-3 4 0-16,-5-6 0 0,1 2-1 0,1-4 1 15,-6 7-1-15,-4 1 1 0,1 4-1 0,-1 0 0 16,-1 3 0-16,-4 15 0 0,1-8 0 0,-1-4 2 0,-2 6-1 16,-7 6 0-16,4-10 1 0,3-13 1 0,0 6 1 15,-5-4-1-15,5-1 2 0,0-6-1 0,8 3 1 16,-3-6-1-16,0-4-5 0,2-3 1 0,3-7-1 16,1-3 1-16,-1 2-11 0,0-7 0 0,-2 3 1 15,4-6 0-15,6-2 1 0,0 0 0 0,-5 3 0 16,7-19 2-16,3 1 0 0,-3 5 1 0,-4-5 1 15,-11 5-1-15,2 0 6 0,1 5 0 0,0 0 0 16,-8 2 0-16,0-2 0 0,0 2 1 0,0 8-1 0,0-2 1 16,0-3 8-16,0 2 1 0,0 3-1 0,0 0 1 15,0 0-5-15,0 0 0 0,0 0 1 0,0 0 0 16,0 0 3-16,0 0 0 0,0 0 0 0,-3 8 1 16,3-1 11-16,0 1 1 0,0 0 0 0,3 4 0 15,4-4-2-15,1-1 1 0,-3 1-1 0,-3-3 0 0,4 2-15 16,-6-7-1-16,2 3 0 0,1-3 2 0,-1 0 5 15,1 0 2-15,-1 0-2 0,1-3 1 0,-1 3-4 16,1-7 0-16,-3 7 0 0,0-8 1 0,0-7-1 16,-3 3 1-16,1-6 0 0,-11-12 0 0,-5-11 0 15,-2 6 0-15,0 12-1 0,-6-2 3 0,6 5-7 16,2 2 2-16,-5-2-2 0,-5 3 2 0,0 2 3 16,3-1 0-16,-3 1 0 0,-10 3 1 0,38 12-1900 15</inkml:trace>
  <inkml:trace contextRef="#ctx0" brushRef="#br0" timeOffset="127307.78">22245 7058 1218 0,'0'0'0'0,"0"0"0"0,0 0 0 0,3-11 102 15,5-1 2-15,-6 4-1 0,6-12 0 0,4 8-36 16,1 4 1-16,0-5-1 0,0 3 0 0,2 3-43 16,0 7 1-16,-10 0-2 0,0 0 2 0,0 0-25 15,-2 0 1-15,-1 0 0 0,4 7 0 0,1 11 7 16,3 0 1-16,-7 2 0 0,7 15 0 0,3 3-2 0,0 0 1 16,-1-3-1-16,-2 0 1 0,-4-5-9 0,-1-2 1 15,0 0 0-15,-3 0 0 0,3-1-2 0,3-2 0 16,-8-4-1-16,-8 1 2 0,6-9-17 0,2 2 0 15,-3-12 0-15,-4 9 1 0,2 1 6 0,2-11 1 16,0 1 0-16,-7-3 0 0,10 0-1448 0</inkml:trace>
  <inkml:trace contextRef="#ctx0" brushRef="#br0" timeOffset="127458.69">22116 7451 1269 0,'0'0'0'0,"0"0"0"15,7 2 0-15,1 3 55 0,0-10 0 0,-6 3 0 16,8-6 1-16,-2 3-27 0,2 5 1 0,-5-8 1 15,13 1-1-15,5-6-22 0,-5-2 0 0,-6-2-1 16,11-1 2-16,10 0-9 0,-2 1 2 0,-3-1-2 16,-5-2 1-16,2-3-1 0,1 8 0 0,-1-5-1235 0</inkml:trace>
  <inkml:trace contextRef="#ctx0" brushRef="#br0" timeOffset="127675.1">22617 6853 1017 0,'0'0'0'0,"0"3"0"0,-10 4 0 0,5 4 70 16,2 4 1-16,3-13-2 0,-5 8 2 0,0-2-41 16,2-1 0-16,-4 14 1 0,4 6-1 0,6 9-22 15,4-9 0-15,-2 4 0 0,8-6 1 0,2-3 3 16,1-4 0-16,-1 0 1 0,0-1 0 0,3-2 1 0,0-7 0 16,-3 5 1-16,0 2-1 0,-2-3-1 0,-3-4-1 15,-7 4 0-15,-3-4 2 0,0 2-4 0,0-5 0 16,0-5 0-16,0 5 0 0,0 3-4 0,-3-8-1 15,1 7 1-15,-3-4 0 0,2 2-1 0,-2-3 1 16,5-2-1270-16</inkml:trace>
  <inkml:trace contextRef="#ctx0" brushRef="#br0" timeOffset="128633.05">22512 6818 979 0,'0'0'0'0,"0"0"0"15,0 0 0-15,3 0 65 0,2 0 0 0,0 8 0 16,-2-6 1-16,2-2-26 0,2 0 1 0,1 0 0 16,15-10 0-16,10 3-15 0,-2-4 0 0,-1 1 0 15,-2-10 1-15,0 0-27 0,-10 13 0 0,0-1 0 16,-3-12 0-16,-2 5 0 0,-3 7 0 0,-5 3 0 0,3-2 0 16,2 1 0-16,-3-1 0 0,-4 7 0 0,-3 0 0 15,0 0-1-15,0 0 1 0,0 0-2 0,0 0 2 0,0 0-2 16,0 0 0-16,0 0 0 0,0 0 0 0,0 0-1 15,0 0 2-15,0 0-1 0,0 0 1 0,0 0 1 16,0 0 0-16,0 0 0 0,0 0 0 0,0 0-1 16,0 0 0-16,-3 0-1 0,-2 0 2 0,0 0-2 15,0 5 0-15,0-3 0 0,-3 6-1 0,-2 2 2 16,5 0 1-16,-5-2 0 0,2 4 0 0,-2 11-1 0,8 2 0 16,-3-5 0-16,-1 8 0 0,1 0 8 0,5 0 0 15,5-11 0-15,-2 1 1 0,0-6 8 0,2 6-1 16,-5-5 1-16,7 7 0 0,-2-15-9 0,-2 5 0 15,2-5 0-15,5 3 1 0,-5-1 3 0,3-7 0 16,-8 3 1-16,8-3-1 0,2 2 1 0,-3 6 2 16,-2-6-1-16,0-2 1 0,-2-2-8 0,2 2 2 15,0-8 0-15,0 3 0 0,3-7-2 0,-6 4-1 0,1 3 1 16,2-5 1-16,0-15-2 0,-2 7 1 16,-1-2-1-16,-2 0 1 15,-2 0 2 1,2 4 1-16,0-4-1 0,-8 5 1 0,0-5-5 15,6 7 1-15,-3 11-1 0,0-11 1 0,-3 1 16 0,0 9 1 0,3 3 0 0,-2-5 0 0,-1 0-6 0,1 5 0 0,-1-2-1 16,0 2 1-16,3 0 5 0,5 0 2 0,-5 0-1 16,0 0 1-16,2 0-5 0,3 0 1 0,-2 0 0 15,-1 0 0-15,3 0-7 0,-5 0 0 0,5 0 1 16,10 0 0-16,6 0-7 0,2 0 1 0,4 0-2 0,9-16 2 16,7 6-7-16,3 8 1 0,-11-6 0 0,-12-12 0 15,0 13-2-15,-3 1 1 0,-2-1 0 0,2 2 0 16,-2-5-3-16,-3 10 1 0,-2 0-1 0,-3 7 1 0,-3-4 0 15,1-3 0-15,-1 0-1 0,1 10 2 0,-3 5-7 16,0 8 2-16,0 2-1 0,-8 30 0 0,1 18 3 16,-1 1-1-16,0-4 1 0,-7-2-1 0,8-5 5 15,4-7 1-15,-5-1-1 0,-7 3 1 0,2 2 2 16,6-9 0-16,-1 2-1 0,-7 5 2 0,7-8-3 16,3-10 1-16,5 1 0 0,-10-3 1 0,0-6-3 15,5-4 0-15,0-8 0 0,5 0 1 0,5-5-1 0,0-7 0 16,5-3 0-16,-2-2 0 0,-6 2 0 0,3-5 1 15,-2 0 0-15,4 0 0 0,1-5 1 0,-3 2 1 16,3 3-1-16,2-5 1 0,10-8-4 0,-4-4 0 16,-1 4 0-16,0-15 1 0,3 3-4 0,0-2 1 15,-6 9 0-15,-1-2 0 0,-6 5-6 0,2 10 0 16,-4 5 1-16,-1 0 0 0,1 0 5 0,-3 0 1 0,0 0 0 16,0 0 0-16,0 2-1 0,0 8 2 0,0-10-1 15,5 8 1-15,3 12 1 0,2-2 0 0,0-1 0 16,0-2 0-16,0 5-2 0,-2-9-1 0,2-6 1 15,-2 2 0-15,-1-2-3 0,-1-2 2 0,-4 2-1 16,3-10 0-16,0 2 3 0,-2 3 1 0,-1 0 0 16,3 0 0-16,-5-5-1 0,3 5 1 0,0-7 0 15,-1 2 0-15,3-13 0 0,-5 5 0 0,-5-7 0 16,0-15 0-16,-3-8 11 0,-2 8 2 0,-3-1-2 0,-2 4 1 16,-3-9-11-16,-5 4 2 0,-2-4-1 0,-11-2 0 15,36 43-1611-15</inkml:trace>
  <inkml:trace contextRef="#ctx0" brushRef="#br0" timeOffset="132682.64">20495 14128 515 0,'0'0'0'0,"0"0"0"0,0 0 0 0,0 0 18 15,0 0-1-15,0 0 1 0,0 0 0 0,0 0-15 16,0 0 0-16,0 0-1 0,0 0 2 0,0 0 1 16,0 0 1-16,0 0-1 0,0 0 1 0,0 0-3 15,0 0 2-15,0 0-1 16,0 0 1-16,0 0-4 0,0 0 1 0,0 0-1 0,0 0 2 0,0 0-1 16,0 0 1-16,0 0 1 0,0 0-1 0,0 0 27 0,0 0 2 15,0 0-2-15,0 0 1 0,0 0 0 0,0 0 0 16,0 0-1-16,0 0 2 0,0 0-2 0,0 0 2 15,0 0-1-15,0 0 0 0,0 0-3 0,0 0 2 16,0 0-1-16,0 0 0 0,0 0-4 0,0 0-1 16,0 0 1-16,0 0 0 0,-33-30-5 0,23 25 0 0,5 5 0 15,-13 0 1-15,5 0-2 0,-5-5 0 0,6 2 0 16,4-2 0-16,3 5 2 0,0 0 1 0,5-2-1 16,0 2 0-16,0 0-3 0,0 0 1 0,0 0-1 15,0 0 1-15,0 0-1 0,0-5 1 0,0 2-1 16,5 1 1-16,-5-1-12 0,5 3 1 0,3-5 0 15,-3 3 0-15,7 2 3 0,-4 0 1 0,0-8-1 16,4 8 2-16,4 0-9 0,-4 0 1 0,-1 0-1 16,-4 0 1-16,-2 0 14 0,3 0 0 0,-3 0 0 0,-2 0 0 15,-3 0-17-15,0 0 0 0,0 0 1 0,0 0 0 16,0 0 3-16,0 0-1 0,0 0 1 16,0 0 0-16,0 0 13 0,0 0 0 0,0 0 0 0,0 0 0 15,0 0-6-15,0 0 2 0,0 0-1 0,-3 0 1 16,-2 0 3-16,0 0 1 0,-3 0 0 0,-10 0 0 0,-10 8-1 15,0-1 0-15,3 1 0 0,7 4 0 0,3-4-6 16,2-6 1-16,6 1-1 0,-6 5 0 0,5-1 4 16,6-7 0-16,-1 8 0 0,1-6-1 0,-1 3-3 15,1-5 0-15,2 0-1 0,0 0 1 0,0 0-9 16,0 0 0-16,0 0-1 0,0 0 2 0,0 5 0 0,0 3 1 16,0-8-1-16,0 0 2 0,0 0-2 0,0 0 1 15,0 0-1-15,0 0 1 0,0 0-4 0,0 0 1 16,0 0-1-16,2 0 1 0,6 0 0 0,2 0-1 15,-3-10 0-15,11-8 0 0,18-17 13 0,-6-18 1 16,4-13-1789-16</inkml:trace>
  <inkml:trace contextRef="#ctx0" brushRef="#br0" timeOffset="133634.57">20538 5107 866 0,'0'0'0'0,"0"0"0"0,0 0 0 0,0 0 33 16,0 0 1-16,0 0 0 0,0 0 1 0,-25 0-14 0,22 0 1 15,6 0 0-15,-1 0 0 0,-2 0-17 0,0 0-1 16,0 0 1-16,-2 0 0 0,2 0-6 0,0 0 0 15,0 0 0-15,-3 0 1 0,1 0 0 0,2 0 0 16,0 0 0-16,0 0 0 0,0 0 2 0,0 0 1 16,0 0 0-16,0 0 0 0,0 0 15 0,0 0 1 0,0 0 0 15,5 0 0-15,-3 0-4 0,3 0 1 16,-5 0-2-16,3 0 2 0,0 0 12 0,-1 0 0 0,1 0 0 16,-3 0 1-16,-3-5-6 0,1 5 0 0,-1-5 0 15,0 3 0-15,3-3 3 0,-5 2 1 0,3-5-1 16,-1 1 1-16,3 2-1 0,0 0 0 0,0 2 1 15,0-2 0-15,0 5-3 0,0 0-1 0,0 0 1 16,0-2 0-16,0 2-9 0,0 0 1 0,0 0 0 16,-2 0-1-16,2 0 8 0,2 2-1 0,3 3 1 15,0-5-1-15,-5 0-14 0,0 0 0 0,0 0 0 16,0 0 1-16,0 0 2 0,0 0 1 0,0 3 0 0,11 2 0 16,4 0-8-16,3-5 1 0,2 0-1 0,31-13 2 15,-51 13-1518-15</inkml:trace>
</inkml:ink>
</file>

<file path=ppt/ink/ink12.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4-03-27T14:41:09.299"/>
    </inkml:context>
    <inkml:brush xml:id="br0">
      <inkml:brushProperty name="width" value="0.05292" units="cm"/>
      <inkml:brushProperty name="height" value="0.05292" units="cm"/>
      <inkml:brushProperty name="color" value="#FF0000"/>
    </inkml:brush>
  </inkml:definitions>
  <inkml:trace contextRef="#ctx0" brushRef="#br0">22930 5155 1306 0,'0'0'0'16,"-5"0"0"-16,2 0 0 0,6 8 113 0,2-1 2 15,2 1-1-15,16 19 0 0,-23-27-1437 0</inkml:trace>
  <inkml:trace contextRef="#ctx0" brushRef="#br0" timeOffset="5135.56">22121 5415 1231 0,'0'0'0'0,"0"0"-924"16</inkml:trace>
  <inkml:trace contextRef="#ctx0" brushRef="#br0" timeOffset="6258.66">25051 3837 690 0,'0'0'0'0,"0"0"0"15,0 0 0-15,0 0 93 0,13 25 1 0,-13-25-753 16</inkml:trace>
  <inkml:trace contextRef="#ctx0" brushRef="#br0" timeOffset="-58526.46">3078 6113 752 0,'0'0'0'0,"0"0"0"0,-35 0 0 0,22 0 50 16,0 0 0-16,1 0 0 0,1 0 0 0,-1-3-41 15,-1-2 1-15,-5 2-1 0,5-4 1 0,1 2 15 16,-1 0 0-16,0-3-1 0,-10-2 1 0,3-10 16 0,-3 7 0 16,5-2 1-16,-2 0-1 0,-3-5-41 0,5 7 0 15,-2 1 0-15,-3 2 1 0,5 2 19 0,0 3 1 16,3-2-1-16,-8 2 0 0,-7 2-10 0,4-2 1 16,3 0 1-16,-10 0-1 0,-2 5 2 0,-1-5 2 15,3 5-1-15,-8-8 1 0,11 3-15 0,-3 3 1 16,-3-3-1-16,-5 0 1 0,3 2 24 0,8 3 1 15,-1 0 0-15,1-7-1 0,-1 7-1 0,6 0 0 0,-6 0-1 16,-7 7 2-16,2-4 1 0,11 9-1 0,-6-4 1 16,-9 2 0-16,7 0-6 0,2 10 2 0,-5-5-2 15,-7 5 1-15,0 3-2 0,12 2 0 0,-4 3 0 16,-3 7 1-16,2 1-12 0,11-1 0 0,-6 5 0 16,-5 3 1-16,6 5-2 0,10 0 0 0,-11-5-1 15,-5 7 2-15,11-2-9 0,-6 0 1 0,1 0-1 16,-13 10 1-16,2-3-6 0,3 6 2 0,2 7-2 15,-7 10 2-15,5-8-2 0,7 1 0 0,1 4 1 0,-8-4-1 16,2 2 6-16,5-10 0 0,1 15 0 0,-6 3 0 16,3-3 0-16,3-8 1 0,2-2-1 0,-3 3 1 15,6-8-1-15,-1-2 2 0,3 1-1 0,-2 9 0 16,7 5-1-16,0-3 1 0,3 2 0 0,-8-7 0 0,5 0-1 16,6-2 1-16,-6 2-1 0,-3 0 1 0,4 10-1 15,4-2 0-15,0 7 0 0,-5 8 0 0,1-16 7 16,9-4 1-16,-2-1-1 0,-8 13 11 15,5 13-7-15,6 38-7 16,7 4 1-16,2-4 3 16,8-8 1-16,3 17-6 15,5-4 0-15,0-10 3 16,7 7 0-16,1 2-6 16,4 8 1-16,-7 1-3 0,2-9-1 15,6-2-11-15,-1 0 0 16,1 3-5-16,5-13 1 15,-3-13 8-15,2-4 0 16,14-11-1-16,7 0 1 16,-6 5 9-16,12-4-1 15,4-16 2-15,0-25 20 0,-20-13 0 0,-6-9-1 16,-2-9 1-16,-2 1 4 0,2-5-1 0,-2-6 1 16,-1-2 0-16,4-2-1 0,-4 2 0 0,3-2 0 15,6-6 0-15,-1 3-7 0,0-5 1 0,6 3-1 16,-1-3 1-16,3-3-9 0,-3 4 1 0,-7-6 0 15,2-8 2-15,-5 8-11 0,-2-5 0 0,7-3 0 16,-5-4 0-16,3-3-3 0,2 2 2 0,0-7 0 16,6-3 0-16,-6-5-1 0,5 1 1 0,-4-8-2 0,1-13 2 15,-4-3-10-15,-3-2 0 0,-2-12 0 0,7-11-1 16,-5 6 12-16,3 4 1 0,-3-4 1 0,0-4-1 16,3 1 1-16,2 0 0 0,6-15 0 0,-6 0 2 0,-5 7-3 15,3 8 1-15,-3 0-1 0,-8-2 2 16,6-1 3-16,-5 0 1 0,-1-9 0 0,-4-16 1 0,-1 15 4 15,-2 8 0-15,2-5 1 0,1-5 0 0,-8 5 8 16,4-3 1-16,-1-15-1 0,-3-7 0 0,2 17-4 16,3 8 1-16,-5-5-1 0,-1-11 1 0,4 4-10 0,-8-1 0 15,-1-5-1-15,4 10 2 0,-9 1 3 0,6 2 0 16,-3-8-1-16,-2-10 2 0,-3 0-9 0,-5 18 1 16,2 2-1-16,-2-10 1 0,0 6-1 0,0 2 2 15,0-13-1-15,-2-8 1 0,2 16-2 0,-5 10 1 16,0 0-1-16,2-15 1 0,3 2 3 0,0 3 1 15,-5 4-1-15,0-14 1 0,5 20-5 0,-5 10 0 16,-3 0 1-16,1-10-1 0,1-3 1 0,-6 5 1 0,2 8-2 16,-6-10 2-16,-2 20-2 0,6 8 1 0,-6-11-1 15,-5 6 1-15,-2-1 2 0,7 8 2 16,-8-10-1-16,-4-7 1 0,4 4-1 0,-2 11 0 0,3 2 0 16,-6 2 1-16,6 4-5 0,-6 11 2 0,1 1-2 15,-8 0 2-15,7 10-4 0,3 7 1 0,-2 0-2097 16</inkml:trace>
  <inkml:trace contextRef="#ctx0" brushRef="#br0" timeOffset="-55355.52">14494 15330 1369 0,'0'0'0'0,"0"0"0"0,0 0 0 0,0 0 107 16,-16-25 1-16,14 22 0 0,2-4 1 0,-8-3-60 16,3 0 1-16,0-3 0 0,0 6 0 0,-3-6-32 15,-2 0 1-15,2-2 0 0,-9-7 1 0,-4-4 4 16,3 1 1-16,-4 5 0 0,1 2-1 0,-4 3-24 16,2 3 1-16,-3-6 1 0,-9-2-1 0,-3 7-1 0,-6 1 0 15,-9-3 0-15,-8-6 1 0,-3 6-1 0,-2-5 0 16,-3 5 0-16,3-5 0 0,8-8-1 0,4 3 0 15,1 0-1-15,-8-3 2 0,5 0-6 0,-3 1-1 16,-9-1 0-16,-6 0 0 0,8-7 2 0,7 10 0 16,1 2 1-16,-6-5-1 0,8 3 5 0,3 5 0 0,-16-5 0 15,-10 5 0-15,0-1 9 0,-2 14 0 0,2-1 0 16,-7-4 1-16,7-1 5 0,-5 5 1 0,-10 3-2 16,-21-5 2-16,8-2-13 0,16 4 2 0,-11-4-1 15,-10-4 1-15,0 9-5 0,3-1 1 0,-1-2 0 16,-4 0 0-16,15 3-2 0,4 2 1 0,-14-3 0 15,-8 0 0-15,13 1 0 0,12 7 0 0,6-5 0 16,-6-3 0-16,-5 8 3 0,6 3 2 0,-8 2-2 16,-6 0 2-16,14 2 14 0,9-7 0 0,3 8 0 15,-17 0 0-15,-1 4-9 0,8-4 0 0,-8 7 0 16,-7-3 2-16,20 1 8 0,3 2 0 0,-19 0 0 16,-4-2 2-16,2 0-11 0,13 2 0 0,5-3 0 0,-2-2 0 15,2 3-5-15,8 0 1 0,-16 2-2 0,-5 0 2 16,11 0-7-16,7-3 1 0,-2 6 0 0,2 0 1 0,10-1-2 15,8 1 0-15,0 7 0 0,-13-5 0 0,0 8-2 16,8-13 2-16,-2 5-1 0,-6 8 1 0,13-8-1 16,7 0 0-16,-2 3 0 0,8-3 1 0,0 8-3 15,4-8 0-15,-7-2 0 0,-2 2 1 0,-3 0-1 16,13 0 2-16,0 0 0 0,-6-7 0 0,11 5 1 16,8-1 0-16,-1 6 0 0,0-3 0 0,1 0 0 0,7 0 0 15,3 3 0-15,-3 0 0 0,0 2 0 0,8-5 0 16,2 5 0-16,-5 3 0 0,5 0 0 0,3-8 1 15,-2 5-1-15,-1-2 1 0,3 0 4 0,7 2 0 16,3-5 0-16,0 8 1 0,0-8-2 0,3-3 2 16,2 4-2-16,5 4 2 0,-2-3-2 0,4 1 2 15,-7 2-2-15,13 3 2 0,0-5-2 0,7 4 1 16,1 1-1-16,-3 0 1 0,-3 5-4 0,6-3 1 0,4 3 0 16,11-1 1-16,-3 6 0 0,3 2 0 0,9-4 1 15,4-3-1-15,2 2-2 0,-5-10 2 0,2 13-2 16,-2-10 1-16,5-1-3 0,-3 1 1 0,9 0 0 15,4-3 0-15,2 8-9 0,1-1 1 0,5-1-1 16,5 1 1-16,-8-1-6 0,-2-4-1 0,4-1 0 16,9 1 1-16,2 1 9 0,-5 0 1 0,7-6-1 15,6 4 2-15,-11-4-4 0,-2-7 2 0,0 6-1 16,12-9 0-16,-2 3 1 0,1-7 0 0,1 4 1 0,8-2-1 16,-12 3 3-16,-1-5 0 0,11-1 0 0,7 3 0 15,1-7 1-15,-9 2 0 0,4 2 0 0,4-2 0 16,-5 3 0-16,0-8 0 0,21 8 0 0,-1-6 1 15,-9 3-2-15,-14 3 2 0,14-6-1 0,7 8 1 16,0-2 0-16,-13-1 0 0,1-4 0 0,-1 2 0 16,0 0 1-16,6-3 1 0,14 4-1 0,-2-6 0 0,-7 0 0 15,-8 0 0-15,15 0 0 0,8 0 0 0,-11 0 2 16,-12 0 0-16,2-8-1 0,8 8 2 0,-2-5 2 16,-6 0 2-16,6 2-1 0,-6-4 1 0,-7-1-7 15,-13-4 1-15,13 4 0 0,7 1 1 0,-7-9 3 0,-13 4 2 16,-3-6-1-16,-7 3 1 0,0 0-4 0,3-8 1 15,4 3-1-15,6-13 2 0,-6 6 2 0,-15 4 1 16,-2 3-1-16,-5-15 1 0,-6-1-5 0,-10 3 0 16,8-2 1-16,6-8 1 0,-7 8 7 0,-1 10 1 15,2-5-1-15,0-3 2 0,-3 3-9 0,-9 2 1 16,-6-12 0-16,0 4 1 0,-10 4 2 0,-3 4 0 16,1-7 0-16,-3-3 0 0,-3 5-5 0,-2 0-1 0,0 8 1 15,-6-5 0-15,-2 5 4 0,3 4 0 0,0 4 0 16,-8-1 1-16,3 1-2 0,-8 4 0 0,5 5 0 15,-3-2 1-15,3 3-5 0,-5 2 2 0,5-3-2 16,-5 1 2-16,3 2-2 0,0 5 2 0,-3 0 0 16,0-3-1-16,0-2 0 0,0 5-1 0,0 0 1 15,0-3-1-15,0 1 4 0,0-1 1 0,0 3-1 16,0-5 1-16,0 3-5 0,0 2 1 0,0-5-1 16,0 2 1-16,0 3-1 0,0-5 2 0,0 3-2 0,0 2 2 15,0 0-2-15,0 0 1 0,0 0-1 0,0 0 1 16,0-5-1-16,0 5 1 0,0-5-1 0,0 2 1 15,0 3 3-15,0 0 1 0,0 0-1 0,0 0 1 0,0-5-2 16,0 5 1-16,0-2 0 0,0 2 1 0,0 0-4 16,0 0 0-16,0-5 0 0,0 5 0 0,0 0 0 15,0 0 0-15,0 0 1 0,0 0 0 0,0 0-2 16,0 0 1-16,0 0-1 0,0 0 1 0,0 0-4 16,0 0 1-16,0 0 0 0,0-3 0 0,0 1 2 15,0-1-1-15,0 3 1 0,0 0-1 0,0 0 0 0,0 0 2 16,0 0-2-16,0 0 2 0,0 0-2 15,0 0 1-15,0 0 1 0,0 0-1 0,0-8 1 0,0 8-1 16,0-5 1-16,0 5-1 0,0 0-2 0,0 0 0 16,0 0 0-16,0 0 0 0,0 0-1 0,0 0 1 15,0 0-1-15,0-2 0 0,0 2-1 0,0-5 1 16,0 5 0-16,0 0 0 0,0 0-1 0,0 0 0 16,0 0 0-16,0-5 0 0,0 2 0 0,0 3 0 0,0-5 0 15,2 5 0-15,3 0 0 0,-2 0 0 0,-1 0 0 16,1-2 0-16,2 2 0 0,-5 0 0 0,2 0 0 15,1 0 1-15,0 0 0 0,2 0 0 0,-5 0 1 16,5 0 0-16,-5 0 1 0,0 0 1 0,0 0-1 16,0 0 0-16,0 0-2 0,0 0 2 0,0-5-1 15,2 5 0-15,3 0-1 0,0 0 0 0,-2 0 1 16,-1 0-1-16,1 0-1 0,2 0 1 0,-5 0 0 16,5 0 0-16,-5 0-1 0,0 0 1 0,0 0-1 0,0 0 1 15,0 0-1-15,0 0 0 0,0 0 0 0,3 0 1 16,7 0-1-16,-5 0 0 0,3 0 0 0,-8 0 0 15,0 0-1-15,0 0 1 0,0 0 0 0,0 0 0 16,5 0-1-16,0 0 1 0,-5 0 0 0,0 0 0 0,0 0-2 16,0 0 1-16,0 0-1 15,0 0 0-15,0 0 1 0,0 0 0 0,0 0 1 0,0 0 0 16,0 0 0-16,0 0 0 0,0 0 0 0,0 0 0 16,0 0 0-16,0 0 0 0,0 0 0 0,0 0 0 15,0 0 1-15,0 0-1 0,2 0 1 0,3 0-1 0,1 0 2 16,-4 0-1-16,3 0 0 0,-5 0-1 15,3 0 1-15,-1 0-1 0,-2 0 1 0,0 0-1 0,-2 0 1 16,-1 0-1-16,3 0 1 0,0 0-1 0,0 0 0 16,0-3 0-16,0 3 0 0,0 0 0 0,0 0 0 15,0 0 0-15,0 0 0 0,0 0-1 0,0 0 1 16,0 0 0-16,0 0 0 0,0 0-1 0,0 0 1 16,-5 0 0-16,5 0 0 0,0 0 0 0,0 0 0 15,0 0 0-15,0 0 0 0,0 0 0 0,0 0 0 0,0 0 0 16,0 0 1-16,0 0-1 0,0 0 0 0,0 0 0 15,0 0 1-15,0 0-1 0,0 0 0 0,0 0 0 16,0 0 1-16,0 0 1 0,0 0 0 0,0 0-1 16,0 0 1-16,0 0-2 0,0 0 1 0,0 0 0 15,0 0 0-15,0 0-1 0,0 0 2 0,0 0-1 16,5 0 0-16,-2 0-1 0,2 0 1 0,-3 0-1 16,1 0 1-16,2 0-1 0,-5 0 1 0,0 0-1 0,0 0 1 15,0 0-1-15,0 0 0 0,0 0 0 0,0 0 1 16,0 0-1-16,-5 0 0 0,2 0 0 0,3 0 0 15,0 0 0-15,0 0 0 0,-2 0 0 0,2 0 0 16,0 0 0-16,0 0 0 0,0 0 0 0,0 0 0 16,0 0 0-16,0 0 0 0,0 0 0 0,2 0 2 0,6 0-2 15,-5 0 0-15,-1 0 0 16,1 0 1-16,-3 0-1 0,0 0 0 0,0 0 0 0,0 0 0 0,0 0 0 16,0 0 0-16,0 0 0 0,0 0 0 0,0 0 0 15,0 0 0-15,0 0 0 0,0 0 0 0,0 0 0 16,0 0 0-16,0 0 0 0,0 0 0 0,0 0 1 0,0 0 0 15,0 0 0-15,0 0 0 0,0 0-1 16,0 0 1-16,0 0 0 0,5 0 1 0,-3 0-2 0,3 0 1 16,0 0 0-16,-5 0 0 0,6 0-1 0,-6 0 1 15,0 0-1-15,0 0 1 0,0 0 0 0,0 0 2 16,0 0-2-16,0 0 1 0,0 0-1 0,0 0 0 16,0 0 0-16,0 0 0 0,0 0 2 0,0 0 0 15,0 0-1-15,0 0 2 0,0 0-3 0,0 0 0 0,0 0 0 16,0 0 1-16,0 0 0 0,-6 0 2 0,6 0-2 15,-5 0 1-15,3 0-1 0,2 0 0 0,2 0-1 16,3 0 1-16,1 0-2 0,-6 0 1 0,0 0 0 16,0 0 1-16,0 0-2 0,0 0 1 0,0 0 0 15,0 0 0-15,0 0-1 0,0 0 1 0,0 0-1 16,0 0 1-16,0 0-1 0,0 0 0 0,0 0 0 16,0 0 1-16,0 0-1 0,0 0 0 0,0 0 0 0,0 0 1 15,0 0-1-15,0 0 0 0,0 0 0 16,0 0 2-16,0 0-4 0,0 0 2 0,0 0 0 0,0 0 0 15,0 0-2-15,0 0 1 0,0 0-1 0,0 0 1 16,0 0-3-16,0 0 1 0,0 0-2487 16</inkml:trace>
  <inkml:trace contextRef="#ctx0" brushRef="#br0" timeOffset="-47647.65">15041 7418 1394 0,'0'0'0'0,"0"0"0"0,0 0 0 0,0 0-142 15,0 0-1-15,0 0-689 0</inkml:trace>
  <inkml:trace contextRef="#ctx0" brushRef="#br0" timeOffset="-41095.79">13084 6581 791 0,'0'0'0'0,"0"0"0"0,0 0 0 0,0 0 146 15,0 0-1-15,0 0 1 0,0 0 1 0,0 0-87 16,0 0-1-16,0 0 1 0,0 0 0 0,0 0-89 16,0 0 1-16,-13-7-1140 0</inkml:trace>
  <inkml:trace contextRef="#ctx0" brushRef="#br0" timeOffset="-34739.1">14427 6836 1218 0,'0'0'0'0,"0"0"0"0,39-15 0 15,-17 12 18-15,1-4 0 0,-2 7 0 16,7 0 1-16,5 0 36 0,-3 0 0 0,-7 0 0 0,-2-8 1 16,-4 8-54-16,-4 8 2 0,5-1-2 0,0-7 1 15,-6 0-4-15,1 0 0 0,-5 0 0 0,5 0 0 16,2 0-4-16,-8 0 2 0,4 0-1 0,1-7 0 0,4 2 1 15,-4 2 1-15,4-2-1 0,-4-3 1 0,-4 1 0 16,2-6 1-16,-5 6-1 0,3-1 0 0,-3-2 2 16,-5 0 0-16,-5 2 0 0,-3-2 0 0,6 3 5 15,-1-3 1-15,-7 10-2 0,-5-8 2 0,-8 3 3 0,-8-2 1 16,6 7-1-16,-21 0 1 0,8 0 3 16,7 0 2-16,6 7-1 0,-6-7 1 0,6 0 15 15,2 0 1-15,3 0-1 0,4-7 0 0,1 7-7 0,10 0 0 16,-3 0 0-16,3-6 0 0,5 6-3 0,-5 0 1 15,0 0-1-15,5 0 0 0,0 0-7 0,-2 0 2 16,2 0 0-16,0 0-1 0,0-2 5 0,5-3 0 16,-3 2 0-16,21-2 2 0,15-2-18 0,6-6 0 15,-1 6 1-15,-3 2 0 0,-6-3 12 0,-4 6 0 16,-2 2-1-16,5-18 1 0,3 10 0 0,-11-2 1 0,1 3-2 16,2-11 2-16,0 5-6 0,0 11 2 0,-3-13-2 15,-2 2 1-15,-8 6 4 0,0-1 0 0,-2 8-1 16,-8-7 1-16,3 2-12 0,-8 5 0 0,2 0-1 15,1 0 2-15,0 0-5 0,-3 0 1 0,0 0 0 16,0 5 0-16,0-5-1728 0</inkml:trace>
  <inkml:trace contextRef="#ctx0" brushRef="#br0" timeOffset="-33071.53">11237 16492 590 0,'0'0'0'0,"-28"-8"0"0,3-2 0 0,-1 3 37 16,8-3 1-16,-7 4 0 0,2 4 0 0,0 2 9 0,8-5 2 15,-3 5-2-15,-5 0 1 0,3 0-42 0,2 0-1 16,5 0 1-16,-4 0 1 0,4 0-2 0,0-5 1 16,8 2-1-16,-5 3 2 0,2 0-6 0,1 0 2 15,7 0-1-15,-5 0 0 0,5 0 8 0,-6 0 0 16,4 0 0-16,2 0 0 0,0 0 3 0,0 0-1 0,0 0 0 16,0 0 2-16,0 0 16 0,0 0 2 0,0 0-2 15,8 0 1-15,-1 0 5 0,6 0 0 16,2 0 0-16,11 0 0 0,12-5-5 0,-3 3 2 0,1-8 0 15,-8 2-1-15,2 1-3 0,1-1 0 0,2-5 1 16,8 3 0-16,0-7-9 0,-6 2 1 0,8 2-1 16,3 3 1-16,8-3 6 0,-6 6 2 0,-5-1-1 15,6-4 0-15,6-1 7 0,-4 5 0 0,8 6 0 16,-3-6 1-16,-5 3-12 0,2 0 1 0,3 3 0 16,5 2 0-16,0 0 4 0,-12 0 2 0,-1 0-1 15,-2 0 0-15,-6 0-6 0,-7-5 0 0,1 2 0 0,-4 3-1 16,-4 0-24-16,-6 3 0 0,-2 2 0 0,-8-10 0 15,3 2-1-15,-11 3 1 0,3-5 0 16,-5 5 0-16,0 5-2 0,0-5 0 0,0 0-1 0,0 0 1 0,0 0 3 16,0 0 1-16,0 0 1 0,0 0-1 0,0 0 19 15,0 0 2-15,0 0-2 0,0 0 1 0,0 0 5 16,0 0 0-16,0 0 0 0,-5 0 0 0,-2-5-1 16,-1 3 1-16,-2-6 0 0,-3 3 0 0,-5-3-4 15,5 1 1-15,1 2 0 0,-1 5 0 0,0 0-4 0,8 0 1 16,0 0-1-16,3-5 0 0,-4 2-1 0,1 3 0 15,5 0 0-15,0 0 0 0,-5 0-6 0,3 0-1 16,2 0 0-16,-5 0 1 0,-3 0-3 0,3 0 0 16,0 0 0-16,0 0 0 0,-3 0-4 0,1 0-1 15,1 0 1-15,-4 0 0 0,3 0-1 0,-4 0 1 16,4 0-1-16,-1 0 1 0,-2 0-2 0,2 0 1 0,3 0-1 16,-2 0 1-16,-6 0 3 0,-5 0 1 15,8 0-1-15,-8 0 1 0,-2 0-5 0,-6-5 1 0,9 3-1 16,-9 2 1-16,-4-5 2 0,7 2 2 0,2 3 0 15,-2-7 0-15,-7 4-4 0,4 3-1 0,-4-2 1 16,-6-3 0-16,11 2 0 0,-1-4 1 0,-4 1-2 16,-1-1 2-16,1-1-2 0,2 1 1 0,-5 7-1 15,-3-8 1-15,1 3-1 0,1-2 1 0,-4-1-1 16,-2 1 1-16,4 4-4 0,8 0 1 0,-5 1 0 16,0-1 0-16,2 1 2 0,6-3-1 0,2 5 0 0,-2 0 1 15,2-3-1-15,10 3 2 0,0 0-2 16,-5 8 2-16,11-8-2 0,-3 2 1 0,2-2 1 0,3 0-1 15,5 0-2-15,0 0 0 0,0 0 0 0,-5 0 0 0,2 0-1 16,3 0 1-16,0 0-1 0,0 0 0 0,0 0-1 16,0 0 1-16,-5 0 0 0,10 0 0 0,0 0-1 15,5 5 1-15,1 1-1 0,12 1 1 0,20 3-1 16,0 0 0-16,0-2 0 0,-7-1 0 0,2 1-1 16,-7-3 0-16,7 3 0 0,5-1 0 0,-2 1-2 15,-3-1-1-15,0-2 1 0,8-5 1 0,0 3-1 0,-6 2 1 16,4 2 0-16,4-7 1 0,-5 5-3 15,-5 3 1-15,3-8 0 0,2 0-1 0,1 2-4 0,-1 3 2 16,-8 3-2-16,4-8 1 0,-9 5 5 0,-4 3 0 16,-4-8-1-16,4 2 2 0,-8-2-3 0,-6 5 0 15,1-2 0-15,-5 2 0 0,2-5 3 0,-8 0 1 16,4 0 0-16,-1 0 0 0,0 0-2 0,-5 0 1 0,2 0 0 16,-2 0 0-16,0 0 0 0,0 0-1 15,0 0 1-15,-2 0 1 0,2 0-1 0,-5 0 0 0,5 0 0 16,-13-5 1-16,-18 2-1 0,-4-4 1 0,-1-3-1 15,-20 2 1-15,5 0 0 0,3 6 1 0,5 2 0 16,-6-8 0-16,6 6 0 0,8-1 0 0,1 3 0 16,-1 0 1-16,4 0 0 0,1 3 1 0,4-3-1 15,-2 5 2-15,0 0-3 0,5-5 1 0,6 0-1 16,-1 0 2-16,-2 7-1 0,2-7 1 0,5 3 1 16,0-3-1-16,-5 0-2 0,8 5 1 0,3-2-1 0,2 2 2 15,2-5-1-15,-2 0 1 0,0 0-1 16,2 0 2-16,1 0-1 0,-1 0 2 0,3 0-2 0,0 0 2 15,-5 0-4-15,5 0 1 0,-5 0-1 0,5 0 1 16,0 0-1-16,0 0 1 0,0 0-1 0,0 0 0 16,0 0-1-16,0 0 1 0,0 0 0 0,0 0 0 15,0 0-1-15,0 0 1 0,0 0-2390 0</inkml:trace>
  <inkml:trace contextRef="#ctx0" brushRef="#br0" timeOffset="-32187.42">11756 6702 803 0,'0'0'0'16,"0"0"0"-16,0 0 0 0,-25-10 43 0,17 10 0 0,0 8 0 15,-7-8 1-15,8-8 25 0,-4 16 1 0,9-8 0 16,-3 2-1-16,5-2-21 0,0 0 1 0,0 0-1 16,-8-2 0-16,8 2-24 0,0 2-1 0,0 3 1 15,0-5 1-15,0-5-13 0,0 5 1 0,0 0 1 16,13-2-1-16,7 2-3 0,3 0 0 0,0-8 1 16,10-2-1-16,3 8-2 0,-6-4 0 0,-4 6 1 15,-3-12 0-15,-8 9 0 0,-2 3 0 0,2 0 0 16,-3-7 1-16,1-1-5 0,-5 8 1 0,-3 0-2 15,0-5 2-15,-5 5-2 0,3-5 2 0,-3 5-1 0,0 0 1 16,0 0 12-16,0 0 1 0,0 0-1 16,0 0 1-16,0 0-14 0,0 0 0 0,0 0 0 0,-8-2 0 15,-12-3 15-15,-3 5 1 0,-3-8-1 0,-9-2 1 16,-6 0-1-16,8 7 1 0,10 3-1 0,3-5 0 0,2-2 14 16,0 7-1-16,5 0 1 0,1-3 1 0,-6 6-5 15,10 4 1-15,-2-2 1 0,5-2-1 0,2-3-3 16,-2 0 2-16,0 0-1 0,3 0 0 0,2 0-8 15,-6 2 1-15,6 6-1 0,0 0 1 0,0-8-7 16,0 0 1-16,0 0-2 0,6 0 2 0,1 0-8 0,1 0 1 16,2 0 0-16,3 0 0 0,5 2-4 15,4 6 2-15,4-1-1 0,4 3 0 0,9-2-3 0,-4 2-1 16,-2 8-1948-16</inkml:trace>
  <inkml:trace contextRef="#ctx0" brushRef="#br0" timeOffset="-30968.8">2712 7879 162 0,'0'0'0'0,"0"0"0"0,0 0 0 0,0 0-29 0,0 0 0 15,0 0 0-15,0 0 1 0,0 0 27 0,0-30 1 16,5 27 0-16,-5 1 0 0,0 2-2 0,0-3 1 16,0 3 0-16,0-7 0 0,-5 7-1 0,5 0 0 15,-8 0-1-15,3-5 2 0,0 5 0 0,3 5 0 16,-3-5 0-16,-1 0 1 0,-1 0-1 0,2 0 1 15,0 0-1-15,2 0 1 0,3 7 4 0,0-4 2 0,0-3-1 16,-5 0 1-16,5 0 51 0,0 0 0 0,0 0 1 16,-5 0 0-16,5 0-5 0,-5 5 1 0,2 2-2 15,3-7 2-15,-5 5 26 0,5-5-1 0,0 3 1 16,0 9 0-16,0-4-16 0,0 7 0 0,0 3 0 16,0-3 0-16,0 5-16 0,0 3 1 0,0 2 0 15,0-5 0-15,0 10-11 0,0-2 0 16,5 0 0-16,-2-1 2 0,7 9-10 0,-5-3 0 0,3 2 1 15,-3-7 0-15,-5 7-6 0,7 0-1 0,-1 0 1 16,-6 1 0-16,7 4-5 0,-2-5 0 0,0 6 0 0,-5 1 1 16,8 6-14-16,-3 0 2 0,-5 3 0 0,5-4 0 15,-2 9 12-15,2-8 0 0,-5 2-1 0,0 1 1 16,0-4-14-16,0 1 0 0,5 3 0 16,-5-8-1-16,0 2 15 0,0-7-1 0,0 7 0 0,0 10 0 0,0-12-18 15,8-2 2-15,-3 9-1 0,-5-2 0 0,2-10 8 16,3-1-1-16,-5 6 0 0,0-7 1 0,0-1 7 15,0-7 1-15,0-1 0 0,-5 6 0 0,10-5 0 16,-5-6 0-16,5 1 0 0,-5 5 2 0,5-3-3 16,-5-5 0-16,0 8-1 0,-5-5 3 0,5 4-8 0,5-4 0 15,-5 2 1-15,-5-5 0 0,5-2 7 0,0 0 0 16,-5 2 1-16,0-3-1 0,10 1-9 0,-5-5 0 16,-7 2 1-16,7-5-1 0,0 8 4 0,2-8 2 15,-4 2-1-15,-3-7 1 0,-3 3-6 0,8-8 0 16,-5 7 0-16,0-4 1 0,5-1-2 0,-3 1 0 15,-2-3 0-15,10 5 0 0,-2-3 9 0,2 4 0 0,0-6 0 16,-5 0 2-16,0 0-11 0,0 0 0 0,0 0 0 16,0 0 1-16,0 0-2013 0</inkml:trace>
  <inkml:trace contextRef="#ctx0" brushRef="#br0" timeOffset="-28730.81">12265 7330 1017 0,'0'0'0'15,"0"0"0"-15,0 0 0 0,-25-23 105 0,17 20-1 16,0-4 0-16,3 2 2 0,0-3-25 0,5 8 1 15,0 0 0-15,0-7-1 0,0 7-8 0,0 0 1 16,0 0 1-16,5-8-1 0,-2 6-74 0,-1 2 0 16,1 0 0-16,15-3 0 0,12 3 0 0,1 3 1 15,-6 2-1-15,6 7 1 0,4-2-1 0,-2 3 1 0,-5 0-1 16,-2-3 1-16,-3 10-1 0,2 5 0 16,6-5 0-16,2-2 0 0,-3 7 0 0,-2-10 0 15,-2 5 0-15,4 0 0 0,-7-4 0 0,3-1 1 0,-9 2 0 16,4-9 0-16,-4-1 4 0,1 6 1 0,-5-10-2 15,5-3 2-15,-5-3-2 0,-6 3 2 0,3-8-2 16,-5 6 2-16,3-1 2 0,-3 3 1 0,-2-7 0 16,7-11 0-16,3 1-5 0,-1-4 1 0,-9 1-1 15,7-15 2-15,-5 0-2 0,-2-1 2 0,-1-1-2 16,1 1 2-16,2 6-5 0,-5 2 1 0,2 1 1 16,1-9-1-16,5 4-1 0,-3 4 0 0,-5 8 0 0,0 2 0 15,5 1-1-15,-3 6 1 0,3 4 1 0,-5-3-1 16,0 7 0-16,0 3 1 0,0 0 0 0,0 0 0 15,0-5 5-15,0 5 0 0,0 0 0 0,0 0-1 0,0 5 2 16,0-2 1-16,0-3-1 0,-5 12 1 0,0 21-1 16,3 2 1-16,-9 8 0 0,4 13 0 0,-6-6 0 15,8 3 0-15,-5-5 0 0,2-3 1 0,3 3-6 16,3 0 2-16,-11-5-2 0,3 5 2 0,2 0-4 16,3 2 1-16,-3-2-1 0,-2 5 0 0,3 0 1 15,1 0 2-15,4-6-2 0,-8 1 2 0,2 5-2 0,3-7 2 16,-5 2-2-16,7 2 2 0,3-15-2 0,-5 6 1 15,0-6 1-15,3-7-1 0,2 7 4 0,0-7 1 16,2-8-1-16,8-3 1 0,-7 1-5 0,-1-5 1 16,-2-13-1848-16</inkml:trace>
  <inkml:trace contextRef="#ctx0" brushRef="#br0" timeOffset="-28448.22">13537 7375 1545 0,'3'0'0'0,"2"0"0"15,0 0 0-15,-3 0 104 0,1 0 2 0,4 0-2 0,-1 0 1 16,6 0-64-16,-7 0 0 0,3 0 0 0,5 0 0 0,4 3-24 15,1 2 0-15,0-5 0 0,2-5 0 16,-2 5-22-16,3-3 1 0,-6-5-1 0,5 1 1 0,3 2-4 16,3-3 1-16,-9 1-1 0,9-8 1 0,4 2 5 15,-4 8 0-15,9-8 0 0,-4-9 0 0,-31 22-1604 16</inkml:trace>
  <inkml:trace contextRef="#ctx0" brushRef="#br0" timeOffset="-28241.19">13545 7715 1381 0,'-3'8'0'0,"1"-1"0"0,-1-4 0 0,-2 2 83 0,5 0 1 15,8 2-1-15,-3 4 1 0,-5-6-23 0,-3 0 0 0,1-3-1 16,7 3 2-16,0-2-16 0,0-3 1 16,2-3 0-16,11 3 0 0,8-5-29 0,4-2 1 0,6 2-1 15,7-6 1-15,3 4-5 0,0-6-1 0,10 6 1 16,-3-21 0-16,11 5-8 0,-3 3 0 0,0-13-1722 15</inkml:trace>
  <inkml:trace contextRef="#ctx0" brushRef="#br0" timeOffset="-27430.31">14990 6929 1369 0,'0'0'0'0,"0"-5"0"15,-3 2 0-15,1 3 101 0,-6 3 1 0,3 2 0 0,-10-5 0 16,7 0-35-16,3 0 1 0,-3 0-1 0,-4 0 0 0,-9 8-62 16,3-6-1-16,1 11 1 0,-27 12 0 0,9 5-7 15,4-2 1-15,1 0-1 0,4-1 1 0,1 1 1 16,12 2 1-16,3 6 0 0,0-6 0 0,7 5-1 16,3-7 1-16,8 2-1 0,2-2 1 0,3 4-1 15,-6-4 1-15,9 7 0 0,4-12 1 0,-2 2-2 16,2-2 1-16,3-3 0 0,0-5 0 0,-3 5-1 15,-2-7 0-15,0 2 0 0,2-2 0 0,-2-3 0 16,-10 7 0-16,2-1 0 0,-5-4 1 0,-3-9-1 0,4 2 0 16,-6 2 0-16,-6 1 1 0,4 4 3 0,2-9 0 15,0 2-1-15,-5 3 2 0,-5-8-1 0,2 5 1 16,0-5-1-16,-2 0 2 0,-3 0-2 0,1-5 1 16,-6 0-1-16,-8-6 2 0,-4-14 6 0,5 3 2 0,7-6-1 15,2 8 1 1,6 0 6-16,5-3 0 0,5-5 0 0,-5-7 2 0,5-8-2 0,5 10 1 0,3-2-1 15,2-8 2-15,3 15-4 0,2 1 1 0,0-1 0 16,-2-7 0-16,-5 5-1 0,4 4 1 0,4-1 0 16,-1-6 0-16,-5 10-16 0,-5 3 2 0,3 0-1 15,-1-3 1-15,-2 6 5 0,-5 4 1 0,6 3 1 16,-6 2-1-16,0 1-7 0,-6 2 1 0,6 0-1 16,6 5 1-16,-6 0-1 0,0 0 2 0,0 0-2 0,0 0 2 15,-6 0-5-15,6 0 1 0,-5 0 0 0,5 0 1 16,5 0-2-16,-5 0 0 0,0 0 0 15,0 0 0-15,0 0-32 0,0 0 1 0,0 0-2 0,6 0 2 16,1 0 1-16,6 0-1 0,5-3 1 0,20-4 0 0,8-9 0 16,-3-1 1-16,-10 2-1 0,-8 0 1 0,3-3 13 15,-5 8 0-15,-2 5 1 0,-9-3 0 0,6-4 11 16,-8 9 1-16,3-4-2 0,-5 7 2 0,-1 7-3 16,-2-7-1-16,1 3 0 0,-6 2 2 0,0-3 2 15,5-2 0-15,-3 5 0 0,-2 0 1 0,0 10 2 16,0 1 0-16,0-4 0 0,-2 16 2 0,4 10 3 0,3 2 2 15,-2-5 0-15,-6-2 0 0,6-10-9 0,7 4 1 16,-5 6 0-16,-2-13 0 0,2 3-5 0,0-3 1 16,0 3-1-16,-3-6 1 0,3 1 1 0,3 0 0 15,2-1 1-15,-10-4 0 0,5 0 1 0,3-3 1 16,-8 2-1-16,3 1 1 0,-3-1 2 0,0-12 1 16,2 3 1-16,6 5-1 0,-8-1 16 0,0-2 0 0,0 0 0 15,0 3 1-15,0 2-4 0,0 2 0 16,0 1 0-16,0 0-1 0,-5 4-1 0,2 3-1 0,-2-4 1 15,-8 1 0-15,1-7 1 0,-4 0-1 0,6 5 1 16,-10-12 0-16,-1 10-11 0,4-6 1 0,1 3-1 16,-7-7 1-16,-7 2 0 0,7 2 1 0,8-4-1 15,-3 2 2-15,3-5-2 0,-1 0-1 0,6-8 1 16,-2 8 0-16,-1-12-6 0,0-1 1 0,13-5-1864 16</inkml:trace>
  <inkml:trace contextRef="#ctx0" brushRef="#br0" timeOffset="-27226.85">15005 6803 1569 0,'0'0'0'0,"0"0"0"0,0 0 0 0,2 3 72 16,6 2 0-16,5 2 0 0,-3 3 0 0,5-5-25 15,3-2 0-15,0 2 0 0,20 0 0 0,8 2-25 16,0-7-1-16,2-7 0 0,0-6 2 0,-4 6-24 15,-1-1 1-15,5 1 0 0,-5-6 0 0,1-2 2 16,-4 2 0-16,4-2 0 0,6-5 1 0,-1 7 14 0,2 6 3 16,2-6-1653-16</inkml:trace>
  <inkml:trace contextRef="#ctx0" brushRef="#br0" timeOffset="-26911.94">16292 7355 1847 0,'0'0'0'15,"0"-25"92"-15,10 10 1 0,6 12-1 0,7-2 1 16,2 5-32-16,3-8 0 0,-3 3 1 0,6-2 0 16,-1 4-34-16,1-12 0 0,0 5 0 0,7 0 1 0,-3 2-29 15,1 3 0-15,2-2 0 0,-2-8 0 0,-3 2 0 16,-3 1 0-16,6 4 0 0,0 0 0 0,-6 1-1 16,1 2 0-16,7-3-1930 0</inkml:trace>
  <inkml:trace contextRef="#ctx0" brushRef="#br0" timeOffset="-26377.33">17424 6450 1683 0,'0'-5'0'0,"-5"-7"0"15,0-11 0-15,3 8 90 0,2 7 0 0,-5-4 0 16,-6-3 1-16,4 7-66 0,-1-5 1 0,0 13-1 16,-2-7 1-16,0 2-26 0,0 2 1 0,2 6 0 15,-4 2 1-15,-6 2-21 0,3-4 1 0,-3 9-1 16,-13 6 1-16,6 7 16 0,2 3 2 0,8-8 0 16,-1 8 0-16,9 5-1 0,-1-6 1 0,3 9-1 15,0-9 1-15,0 4 0 0,5-6 0 0,5 5 0 0,8-2 0 16,-1 5 0-16,4-3 0 0,4 8 0 0,0-13 0 15,8 2-1-15,-2-1 1 0,-1-4 0 0,3 4 0 16,-2-6 0-16,-9-3 0 0,4 4 0 0,2 4 1 16,-8-5 6-16,-2-5 0 0,2 0-1 0,-8 8 2 0,1-6 11 15,-3-4 0-15,-2-5 0 0,-3 2 1 16,0 2-10-16,0-7 0 0,-3 3 0 0,-2 2 1 16,-3 3-1-16,1-1 1 0,-1-2 1 0,-2-5-1 15,-3 3-11-15,1-3 0 0,-6-3 0 0,-3 3 0 0,1-5-2 16,2 5 0-16,3-5 0 0,0-5 1 0,5 0-7 15,5 3 0-15,-3-3 1 0,3-8 0 0,-5 3 3 16,7-2 2-16,6-1-1 0,2-17 1 0,0-6 2 0,8-4 1 16,-1-3 0-16,-2-2 0 0,1 0 15 0,-1-3 0 15,2-8 0-15,1-2 1 0,0 10 3 0,-3 8 0 16,-2-8 1-16,-3-10 0 0,2 3 0 0,4 9 1 16,-9 4-1-16,1-6 1 0,-1 10-3 0,3 10 1 15,-2 1-1-15,-1 1 0 0,1 4-11 0,-3 9 1 16,0 11-2-16,0-11 2 0,0 13-2 0,0 0 1 0,0 0-1 15,0-8 1-15,0 8-1951 0</inkml:trace>
  <inkml:trace contextRef="#ctx0" brushRef="#br0" timeOffset="-26210.77">17801 7209 1947 0,'0'0'0'0,"0"0"0"15,5 2 0-15,0-2 41 0,-2 0 1 0,-1 3-1 16,3 7 1-16,-2-5-12 0,2-5 1 0,-5 2 1 0,0 3-1 16,2 0-54-16,3 3-1 0,-5-8-1619 0</inkml:trace>
  <inkml:trace contextRef="#ctx0" brushRef="#br0" timeOffset="-25693.63">18559 5775 1721 0,'0'0'0'0,"-5"-5"0"0,0 0 0 0,5 5 95 0,0 5 1 16,-8-5-1-16,-7 5 0 0,5-5-24 16,2 0 1-16,-2 0 0 0,-3 2 0 0,-12 11-43 0,-1-8 1 15,3 10 0-15,-20 15 1 0,-5 6-68 0,5-1 0 16,7 10 0-16,-2-4 1 0,10 1 35 0,7 1-1 15,-1 13 1-15,1-8 0 0,1-11-7 0,10 1 2 16,5 5-2-16,2-5 1 0,6 0 0 0,2-11 2 0,2 4-1 16,6-9 0-16,2-4 2 0,-2-5 1 0,0-6-2 15,-8-14 2-15,8 2-2 0,-8-1 1 0,2 4-1 16,6-13 1-16,0-3-5 0,-1-2 1 0,4 2-1 16,4-22 1-16,-2-3-5 0,-5 8 0 0,-1-5 1 15,-2-8 0-15,1 7 3 0,-1 4 1 0,-8-4 0 16,6 6 0-16,0 2-2 0,-3 13 0 0,2 3 0 15,4-1 0-15,-4 10 14 0,-4 6 2 0,2 2-2 0,8-8 2 16,-3 8 7-16,-8 0 2 0,8 8 0 0,11 7-1 16,7 5-10-16,0 3 0 0,0 2-1 0,2 13 2 15,1 5-2-15,-1 4 1 0,1-6-1 0,-1 2 0 16,-4 2-3-16,-6-10 0 0,8 8 0 0,-7-3 1 0,-4-4-1 16,-4-1 0-16,0 0 0 0,2-5 0 0,-5 8-4 15,-7-2-1-15,-1-1 1 0,-4 0-1 0,-3-5 0 16,-3 3 0-16,-2 0 0 0,-3-5 0 0,0-3 5 15,3 0 1-15,-5-5-1 0,0-10 2 0,-3 8 12 16,3-11 1-16,-3 1-1 0,-8 5 1 0,-2-11 8 16,8 3 2-16,-5-2 0 0,-3-6 0 15,2-2-4-15,6 3 1 0,2-11 1 0,0 5-1 0,0 1-13 0,6-1 1 16,-1-4-1848-16</inkml:trace>
  <inkml:trace contextRef="#ctx0" brushRef="#br0" timeOffset="-25494.16">19327 6702 1997 0,'0'0'0'0,"3"5"0"15,-3-2 0-15,2 7 88 0,3 5 0 0,-2 8 1 16,-3 9-1-16,0 6-58 0,-3-3-1 0,3-9 0 15,-12-11 1-15,12-15-1881 0</inkml:trace>
  <inkml:trace contextRef="#ctx0" brushRef="#br0" timeOffset="-25193.38">19828 5823 1784 0,'0'0'0'0,"0"0"0"0,6 0 0 0,1 7 41 0,-2-7 2 15,0 8-2-15,3-8 2 0,2 2-26 16,-2-2 1-16,-1 5-1 0,-1 3 1 0,1 5-8 0,3-3 1 16,-7 0 0-16,7 5 0 0,0 8-11 0,-2 2 0 15,-6-15 0-15,9 8 0 0,-1 2 7 0,-3 2 0 16,-4-2 0-16,7 11-1 0,3 4 15 0,0 3-1 15,2 5 0-15,5-16 0 0,-10 4-9 0,1-4 1 16,-1-9-1-16,5 0 0 0,3-6-1 0,-5-4 1 16,-6 4 1-16,6-12-1 0,-6-7-7 0,-1 7 2 15,-1 0 0-15,-3-5-1 0,-2 5-1718 0</inkml:trace>
  <inkml:trace contextRef="#ctx0" brushRef="#br0" timeOffset="-24909.14">19180 6407 1042 0,'0'0'0'0,"0"0"0"0,0 0 0 0,0 0 77 15,0 0 2-15,0 3-2 0,0 2 2 0,0-5-37 16,0 0-1-16,0 0 1 0,10 0 0 0,3 0-20 15,4 8 0-15,-4-6-1 0,28 6 2 0,10 9-8 16,-5 3 2-16,-8-4-1 0,-5-9 1 0,-3 8 18 16,-9 3 1-16,7-3-1 0,-5-2 1 0,-1 2-23 15,-4 5 0-15,0-8 1 0,5-4-1 0,-8 0-1 0,0 7 2 16,-2-3-1-16,-5-4 1 0,-1-1-10 0,-4-4 2 16,2-6 0-16,3-4-1 0,-8 7-6 0,0-5 1 15,0 5-1458-15</inkml:trace>
  <inkml:trace contextRef="#ctx0" brushRef="#br0" timeOffset="-24723.73">19228 6327 1332 0,'-2'5'0'16,"-1"2"0"-16,3-2 0 0,0 3 65 0,-3-6 0 0,3 6 0 15,-10 17 0-15,3 11-7 0,-6-1 1 0,5-2-1 16,-7 9 1-16,2-1-39 0,6 2-1 0,-9 4 0 15,1-1 1-15,-3-6-21 0,6 0 1 0,-1-4-1 16,0-9 1-16,8 1 0 0,-3-5 0 0,6-3 0 16,-1 8 0-16,3-28-1428 0</inkml:trace>
  <inkml:trace contextRef="#ctx0" brushRef="#br0" timeOffset="-24141.72">20345 5568 1206 0,'-3'0'0'15,"3"-5"0"-15,-7 5 0 0,-1-2 86 16,0 2 1-16,1 2-1 0,-1-2 0 0,1 0-51 0,-1 0 1 0,0 0-1 16,-2 0 1-16,0 5-11 0,0 0 0 0,0 10 0 15,-8 1 1-15,-8 9-26 0,6 2 1 0,0 1 0 16,2 0 0-16,3 2 0 0,2 3 2 0,5-3-1 16,1 3 0-16,-1 5 1 0,0 0 2 0,3 12-2 15,5 5 2-15,0-7-5 0,0 3 1 0,5 2-1 16,3 2 1-16,0-2-1 0,-1-8 0 0,6-9 0 15,0-6 1-15,4-5-1 0,-6 3 0 0,4-6 0 16,8-7 1-16,2-2-1 0,-7 2 0 0,2-2 0 16,8-13 0-16,0-5 16 0,-5 5 0 0,3 0-1 15,2-10 1-15,2 2 4 0,-4 8 1 0,-1-7-1 0,-2-19 0 16,2 11 5-16,1-2-1 0,-3-1 1 0,-3-7 0 16,-2-5-6-16,0 2 1 0,-5 0 0 0,-3-5 0 0,2-2-1 15,1 0 1-15,-5-6-1 0,-3-1 0 0,-3 1 2 16,1 6 0-16,-3-3 1 0,-5-7 0 0,5 7 3 15,-5 5-1-15,-3 6 1 0,-10-4 0 0,6 4-6 16,-1-1 1-16,-5 0 0 0,-10 0 1 0,3-4-8 16,-1 9 2-16,1-2-1 0,-6-5 1 0,1 9 4 15,7 1 0-15,-5 8 0 0,0-3 1 0,2 2-9 16,1 10 1-16,0 3-1 0,2-7 0 0,0 7-1 16,0 7 0-16,2 6 0 0,-4 10 2 0,-11 4-7 0,1 1 1 15,-6 12-1-15,-5 3 1 0,-2 15-4 0,-3-2 1 16,-5 7-2057-16</inkml:trace>
  <inkml:trace contextRef="#ctx0" brushRef="#br0" timeOffset="-23272.5">18920 6473 590 0,'0'-8'0'0,"0"1"0"0,-5-13 0 0,5-3 204 16,5 3 0-16,-5 0 0 0,0-3 2 0,-5-5-167 16,5 8 0-16,5 0 1 0,3-5-1 0,-3 7-21 15,-2 3 1-15,2 10-1 0,-3-15 1 0,6 7-20 16,-3 11 1-16,3 2 0 0,-6-8 0 0,6 8-3 0,-1 0 0 16,-2 8 0-16,13 2 1 0,8 7-2 0,-1 6 2 15,-2 2 0-15,2 5 0 0,3 3 0 0,0-3 2 16,5-9 0-16,1-1 0 0,-4 8 7 15,1-6 1-15,-3 6 0 0,7-10 0 0,3 4 7 0,-2-2 1 16,0 1 0-16,-11-11 0 0,3 7-5 0,-3 3 1 16,3 6-1-16,0-19 2 0,3 11-4 0,-8-3 1 15,2 5-1-15,3-15 1 0,0 10-5 0,-7-5 1 16,2 0 0-16,-6-10-1 0,-4 0 18 0,0 8-1 16,-8-8 1-16,-3-8-1 0,3 8-6 0,1 8 0 0,-4-8-1 15,1 0 1-15,-6-8-3 0,1 8 1 0,-4-7-1 16,-1 2 2-16,7 5-1533 0</inkml:trace>
  <inkml:trace contextRef="#ctx0" brushRef="#br0" timeOffset="-23040.13">19360 6102 1407 0,'-2'0'0'0,"-1"0"0"0,3-7 0 15,0 2 72-15,0 5-1 0,-5-3 1 0,3 1 1 16,2-1-32-16,0 3-1 0,0 0 0 0,0 0 1 15,0 0-27-15,0 0 1 0,0 0-1 16,-3 20 1-16,1 1-15 0,-1 9 0 0,0 3 0 0,-2 17 1 0,-2 3-2 16,-1-3 1-16,3-9 0 0,5 2 0 0,-3-8 0 15,1-2 0-15,-6 2 0 0,-2-7 0 0,3-1 0 16,-1 9 0-16,0-9 0 0,-7-7 0 0,5 3 6 16,2 5-1-16,-5 2 1 0,-12-5 1 0,25-25-1462 0</inkml:trace>
  <inkml:trace contextRef="#ctx0" brushRef="#br0" timeOffset="-21337.97">15694 8955 1721 0,'0'0'0'15,"0"0"0"-15,0 0 0 0,0 0 101 0,0 0 1 16,0 0-1-16,31 23 1 0,-18-11-29 0,2 1 0 16,-2-8 0-16,10 10 0 0,4-5-55 0,7 3 1 15,1 4-1-15,8-2 1 0,6 1-18 0,-1-1 0 0,3 2 0 16,-3 1 2-16,-4 7-1 0,-1-2 0 0,0 5 0 15,5-3 1-15,1-8-3 0,-6 1 0 0,3 0 0 16,2-6 0-16,-2 6-17 0,-8-11 1 0,-7 1-1 16,-6-13 2-16,-5 2-16 0,-2-4 1 0,-5-6 0 15,2-14-1-15,-15 27-1710 0</inkml:trace>
  <inkml:trace contextRef="#ctx0" brushRef="#br0" timeOffset="-21136.77">16460 8481 1444 0,'0'0'0'0,"0"0"0"0,0 0 0 15,8 8 55-15,-8-1 1 0,2 6-1 0,-2-8 1 16,0 10-22-16,0-2 0 0,3 4 0 0,4 19 1 16,-7 17-15-16,3 2 0 0,-3 10 0 0,3 4 1 0,4-1-20 15,-7-10 1-15,0 10 0 0,0 0 1 16,0 2 8-16,0 6 1 0,0 7-1 16,0 8 2-16,0-18-5 0,5-5 0 0,-5 7 0 0,-5-4 1 0,0-3 1 15,3-5 1-15,2-5-1 0,0 2 1 0,-3-4-10 16,3-13 1-16,0-3 0 0,0-5 1 0,0-35-1521 15</inkml:trace>
  <inkml:trace contextRef="#ctx0" brushRef="#br0" timeOffset="-20903.66">16969 9252 1834 0,'2'-5'0'0,"6"-2"0"16,2-6 0-16,3 6 70 0,-3 4-1 0,11-10 1 16,9-2 1-16,8 3-25 0,3-8 1 15,-11 7 0-15,-4-5 0 0,-8 1-24 0,5 2 0 0,2 2 0 16,1-2 0-16,-4 7-23 0,-1-7 0 0,-9 5 0 16,6 0 1-16,0-5 0 0,-5 10 1 0,-13 5-1800 15</inkml:trace>
  <inkml:trace contextRef="#ctx0" brushRef="#br0" timeOffset="-20751.53">17310 9557 1444 0,'2'0'0'0,"6"0"0"0,5-10 0 0,17 0 96 15,1-3 1-15,4-7-1 0,6-2 1 0,0-4-61 16,-6 4 1-16,-1-14 0 0,6 1 0 0,-4 7-25 15,2-7 0-15,-7-3-1513 0</inkml:trace>
  <inkml:trace contextRef="#ctx0" brushRef="#br0" timeOffset="-20251.81">18099 8348 1407 0,'0'7'0'16,"0"-4"0"-16,0 22 0 0,-8 3 75 0,5-1 0 0,3 1 0 16,-5 7 2-16,3 1-25 0,2-6 2 0,2-2-1 15,6-1 1-15,0-1-26 0,-3-6 1 0,5-3 0 16,8 9 0-16,-3-6-29 0,-2 2 0 0,-1 1 0 16,6-3 0-16,2-2 0 0,3-3 0 0,-2 0 0 15,2 13 0-15,-3-3-1 0,3-10 0 0,0 5 0 0,-3 3 0 16,-2-3-2-16,0-5-1 0,-6-2 1 15,-6-1-1-15,-4-1 0 0,3-6-1 0,-5 2 1 0,-7-2-1 16,7 3-3-16,-3-1 0 0,0-7-1 0,-2 0 1 16,-2 0 8-16,-1 0 0 0,3 0 0 0,-8 0 0 15,-10-7 14-15,-5 7 1 0,5-5 0 0,1-3-1 16,-1 1-7-16,5 2 1 0,5-6 0 0,0 4-1 0,1 2 14 16,2-3 0-16,7 3-1 0,-2 5 2 15,0-2-6-15,2-8 1 0,-4 7 0 0,2-12 0 16,-1-5 1-16,1 0 0 0,5 5 0 0,-5-31 0 0,5-4-12 15,3 2 2-15,4 5 0 0,-1-7 0 16,-6 4 16-16,2 1-1 0,3 0 1 0,3-6 0 0,2 1-12 0,-7 12 0 16,4 0-1-16,1-10 1 0,-3 13 9 15,3 7-1-15,-6 1 0 0,-2-9 0 0,3 19-8 0,-1-1 0 16,1-2-1-16,-3 5 1 0,-5 10-6 0,2-3 0 16,3 1-1-16,0 2 2 0,-2 5 3 0,2 0 0 15,-6 0 0-15,1 0 2 0,3 7-11 0,-6 1 1 16,3-3 0-16,-8 7 0 0,-10 16-8 0,1 0 0 15,1 0-1975-15</inkml:trace>
  <inkml:trace contextRef="#ctx0" brushRef="#br0" timeOffset="-19969.28">18592 7975 1821 0,'3'5'0'0,"2"-3"0"15,2 3 0-15,6 0 63 0,-8 3 0 0,3-6-1 16,15 16 2-16,7 12-22 0,-4-2 0 0,-3 0 0 0,-3-8 1 16,0 8-23-16,-4-6 1 0,4 6 0 0,-2-3 1 15,-1 0-24-15,1 1 0 0,0 1 0 0,-3 1 1 16,-2 0-1-16,0 0 1 0,2-1-2 0,-2 1 2 0,-8 7-9 16,3-2 1-16,-3 2-1 0,-5-7 1 0,0 7 0 15,-3 1 1-15,1-6 0 0,-4-3 1 0,-1 6-3 16,-1-10 1-16,-2 2 0 0,-3-2 0 0,1-1 3 15,-1-4 2-15,0-5-2 0,-2 2 1 0,-3-3 3 16,0-4 0-16,-2 0 0 0,-6-8-1 0,-9-8 1 0,-1-5 1 16,-10-2-1628-16</inkml:trace>
  <inkml:trace contextRef="#ctx0" brushRef="#br0" timeOffset="-19818.16">18546 8136 1758 0,'3'-3'0'15,"7"-9"0"-15,8-1 0 0,7-4 68 0,6 4 2 16,7-2 0-16,5-3-1 0,3 1-3 0,-3-1 2 16,8-5-2-16,15-4 1 0,8-1-78 0,2 0 0 0,21-7-1699 15</inkml:trace>
  <inkml:trace contextRef="#ctx0" brushRef="#br0" timeOffset="-15436.48">12858 14516 12 0,'0'0'0'0,"0"0"0"16,0 0 0-16,0 0 0 0,0 0 0 16,0 0 0-16,0 0 0 0,0 0 54 0,-26 10 1 15,26-10-1-15,-5 0 1 16,5 0 31-16,0 0 1 0,0 0 0 0,0 0 0 0,0 0 74 15,0 0-80-15,0 0-1 0,0 0-38 16,0 0 1-16,0 0-1 0,0 0 1 0,0 0-2 0,0 0 2 0,0 0-1 16,-5-2 0-16,3 2-11 0,2-8-1 0,-6 8 0 15,6-7 0-15,-7-3-3 0,2 0 1 0,5-8 1 16,0 0-1-16,2-2-5 0,-2 2 2 0,0 3-2 0,0 0 2 16,0 0 1-16,3-5 1 0,4 2-1 0,-1-4 1 15,6-1 2-15,-7 3 0 0,3 0 0 0,-3-1 1 16,8-1-3-16,-6-3 1 0,1 2-1 0,-3-10 1 0,5 3-10 15,-2-3 0-15,2 3 0 0,-2-5 0 16,5-3-13-16,-6 5 0 0,-2-7 0 0,3-1 0 16,2 11 2-16,-5 0 0 0,0 0 0 0,3-6-1 0,5 4-6 15,-6 1 1-15,3 4-1 0,-7-9 2 0,7 9-1 16,-5-6 1-16,0 3-1 0,-2-6 1 0,2 4-2 16,3-4 1-16,2-4 1 0,-10 0-1 0,7 2 12 0,-2 3 2 15,-2 2-1-15,0-15 1 0,4 10 8 16,-2 0 1-16,8 3 0 0,-10-8-1 0,7 8-5 0,-5 0 1 15,-3 0-1-15,-2-6 1 0,0 1-5 0,0 2-1 16,5-10 1-16,0 0 0 0,-2 8-8 0,0 5-1 16,-1-11 1-16,3 1 0 0,-2 7-1 0,-1 5 2 15,1 1-1-15,-3 1 0 0,5 4-5 0,0-8 2 16,-5 7-1-16,0-7 0 0,0-1-1 0,0 9 0 0,0-1 1 16,0-7 0-16,0-6 0 0,0 13 1 15,-5-7 0-15,-3 0 0 0,3 0 0 0,0 7 1 0,0-10-1 16,-3 3 1-16,3 0 8 0,5 7 0 0,-2-2 1 15,-8-6 0-15,7 4-2 0,3 4 2 0,-2-7-2 16,-6-1 1-16,3 9 2 0,2-6-1 0,-2-2 1 16,-2-1 0-16,1 4-9 0,6 6-1 0,-5-1 1 15,-7-6 0-15,4 3-3 0,3 9 2 0,0-6-2 16,-3 2 1-16,3 2-3 0,0-2 0 0,2 2 0 16,-7-5 2-16,3 1-2 0,2 6 0 0,-6 6 0 0,4-7 1 15,2-4-1-15,5 4 0 0,-3 2 0 0,3-1 0 16,-5 1 0-16,0 5 0 0,0-10 0 0,-3 0 0 15,3 5-3-15,3-8 2 0,-3 8-1 0,-3-13 1 0,3 10-1 16,5 8 1-16,-8-13-2 0,3 1 2 16,5 1 0-16,-5 6 0 0,0 3 0 0,2-3 0 15,3-1 0-15,-5 1-1 0,0 5 1 0,5-5 1 0,0 7-1 16,-2-2 1-16,-3 8-1 0,5-6 1 0,0 0 0 16,0 3 0-16,-6 3 0 0,4-3 0 0,-1 2 1 15,3 6 0-15,0-3 0 0,-2 2 1 0,-3-4 0 0,5 2 1 16,0 5 1-16,0-6-1 0,0 6-2 0,0-2 1 15,0-3 1-15,0 5-1 0,0-3 1 0,0-2 1 16,0 3-1-16,0-3 0 0,0 5-4 0,0 0 0 16,0 0 0-16,0-8 1 0,0 8-3 0,0-5-1 15,0 3 1-15,0-3-1 0,0 5-1 0,0-5 0 16,0 2 0-16,0 1 0 0,0-1 5 0,0 1 0 16,0 2 0-16,0 0 0 0,0 0 0 0,0 2 0 0,0-2 0 15,-5 3 0-15,2 7 0 0,1-3 0 0,-1 6 0 16,3 2 0-16,0 3 0 0,0 4 0 0,0-2 0 15,0-5 1-15,0-2-1 0,0 0 0 0,0-11 0 16,0 3 1-16,0-5-1 0,0 3 0 0,0-3 0 16,0 0 0-16,0 0-1 0,0 0 1 0,0 0 0 15,3-3 0-15,2 3 0 0,0-5 0 0,0 3 0 16,-3-3 0-16,9-8-1 0,-6 3 1 0,-3 5 0 16,3-15 0-16,0 5-1 0,0-5 1 0,3-1 0 0,-8 6 0 15,0-2-1-15,0 7 1 0,0-6 0 0,0 4 0 16,-5-3 0-16,2 7 1 0,1-4 0 0,-1-4 0 15,-2 4 0-15,-2-1 1 0,2 1-1 0,-3 2 0 16,-2 2 1-16,2 3 1 0,3-3 1 0,-3 1-1 16,-2 7 1-16,3 0 0 0,1 0 1 0,1-8-1 0,-2 6-3 15,2 2 1-15,-3 2-1 0,-2 6 2 0,2-6-2 16,1 3 0-16,2 3 0 0,5 12 0 0,-6 0-1 16,1 3 0-16,10-3 0 0,-5 3 0 0,6 2-1 15,-6-10 1-15,5 5-1 0,2-7 1 0,6 2-1 0,-8-7 0 16,3-3 0-16,4-5 1 0,6 2-6 0,-8 3 0 15,1-5 1-15,4 0 0 0,-2-5 0 16,-1 3 0-16,-2-3 1 0,1 5-1 0,-1-8 3 0,-3 0 0 16,4-2-1-16,1 0 2 0,1-2 0 0,-13-3 1 15,5 2 0-15,-5-2 0 0,3 0 0 0,-1 2 0 16,-2 0 0-16,0-2 1 0,0 0 7 0,-2 3 1 16,-1 4-1-16,-2-5 1 0,0 1 0 0,-3 2 0 0,1-5 0 15,-3 5 1-15,2 7-1 0,-5-2 0 0,8 3 0 16,-8-11 1-16,1 13-2 0,1 0 1 0,9 0 0 15,-3 0 0-15,-8 0 0 0,3 0 0 0,2 0 0 16,-10 13 1-16,-7-3-8 0,7 5 0 0,0 2 1 16,-2 4-1-16,5-4 1 0,7 1 2 0,1-6-1 15,1 4 1-15,-4-4-5 0,8 3 0 0,2-12 0 16,7 2 1-16,-7 2-2 0,0-7 0 0,0 5-1 16,5-2 2-16,3 2-2 0,2 3 1 0,-2-8 0 0,10 0 0 15,0 0-2-15,-1-8-1 0,4 0 1 0,2-4-1 16,2-3 3-16,-7 2 1 0,0 0 0 0,-3-2 0 15,-5-5-1-15,-5 5 1 0,3 0 0 0,-3-5 0 16,-3 0 0-16,4-3 0 0,-6 5 0 0,5-4 0 16,-10-4 0-16,-1 4 0 0,4 2 0 0,2-1 0 0,-10 9 0 15,2 4 0-15,0-2 0 0,3 3 1 16,0 2 0-16,5 2 2 0,0 1-2 0,-10-1 1 0,2-2 5 16,3 2-1-16,3 3 1 0,-3 3 1 0,-8-3-3 15,3 5-1-15,2-5 1 0,1 5 0 0,-9 10 0 16,9-5 0-16,-1 8 0 0,-5 5 0 0,3 9-4 0,5-4 2 15,5 0-1-15,0 0 0 0,3-13-1 0,4 5 0 16,6-3 1-16,0 1-1 0,-3-3-1 0,3-7 0 16,-1-3 0-16,14 2 0 0,-3-7-1 0,-3 0 1 15,-2-7-2-15,5-6 2 0,-3 6-3 0,0-1 1 16,1-7 0-16,-1-5-1 0,0 0 1 0,-2 5 1 16,-2-13-1-16,-4 0 1 0,1 3-1 0,-8 5 1 15,3 2 0-15,-3-2 0 0,-3 2 1 0,-2 1 0 0,0 4 0 16,-5-2 0-16,8-5 0 0,-1 5 1 0,-4 10-1 15,-3-3 1-15,5 0 2 0,-5 1-1 0,0 2 0 16,-3 5 1-16,-5-5 1 0,3 5 0 0,2-3 1 16,-4 3-1-16,-11 3 1 0,2 4-1 0,4 3 1 15,-9 8-1-15,1 7-3 0,2 3 2 0,2-5-1 16,4 2 0-16,-1 3-2 0,3-1 0 0,4 1 0 16,1 7 1-16,3-7-2 0,-4-8 1 0,6 3 0 15,3-3 0-15,2-5-5 0,0-2 0 0,0-6-1 0,2 1 2 16,1-3-2-16,-1-3 2 0,3-2-2 0,3 0 2 15,2 0-2-15,-2 0 2 0,-3 0-2 0,-2-7 2 16,7-1-1-16,-3 1 1 0,4 2-1 0,6-10 1 16,9-8 2-16,-6 3 2 0,-2-8-1 0,-8-5 1 0,3 11-1 15,-11 1 1-15,1 6 0 0,-1-5 0 0,4 5-1 16,-6 2 1-16,0 6 0 0,0-6 0 0,-8 8 0 16,5-2 0-16,1 4 0 0,2 3 0 0,-8-7 0 15,3-1 0-15,0 3 0 0,-8 5 1 0,-4 0 0 16,-4 0 2-16,3 0-2 0,-17 0 1 0,4 13 1 15,1 4 1-15,4 1-1 0,1 0 0 0,7 7 2 16,0-3-1-16,5 4 1 0,-9 1-1 0,9-4-3 0,5 0 2 16,8 2-1-16,-5-5 0 0,5 0 2 0,0-5-1 15,5 0 0-15,-2-9 1 0,2-4-3 0,0 3 1 16,0 0-1-16,8-2 1 0,-1 2-2 0,4-5 2 16,-1-5-1-16,5-3 0 0,6-5-1 0,2 1 0 15,-8-3 0-15,3-5 0 0,-3 2 0 0,-4 5 0 16,-4-7 0-16,1-2 0 0,0-4 0 0,-6 11 0 0,-1-7 0 15,-6 9 1-15,5-5 0 0,-3 8 1 0,1-5-1 16,-6 5 2-16,1 2-2 0,2 1 0 0,0-1 0 16,-5 3 1-16,-1 5 0 0,4 0 2 0,-3 0-1 15,5-2 1-15,0 2-1 0,0 0 1 0,-5 0 0 16,-3 0 0-16,-5 2 0 0,1 6 0 0,1 4 1 16,-1 14-1-16,-9 1 1 0,4 1-1 0,6-5 1 15,9 2-1-15,2-2-3 0,0-13 1 0,-3 2 1 16,6 1-1-16,-1-13-1 0,3 2 0 0,-5 1 0 15,0-1 0-15,8 4-1 0,2-6 2 0,-10-6-1 0,13 4 0 16,5-3-1-16,-3-8 1 0,3 3-1 0,10-10 1 16,10 0-1-16,-13 0 0 0,3 5 0 0,0-3 0 0,0 10 0 15,3 8 0-15,7 5 0 0,0 3 0 0,-38-8-2202 16</inkml:trace>
  <inkml:trace contextRef="#ctx0" brushRef="#br0" timeOffset="-13291.6">5108 9928 841 0,'0'0'0'0,"0"0"0"16,0 0 0-16,0 0 29 15,-30-5 0-15,17 12 1 0,1-9 0 0,-1-3-14 0,3 2 1 16,2 6-2-16,3 4 2 0,-8 3-16 0,0-2 1 0,1-6 0 16,-1 3 0-16,-2-5 11 0,2 5 1 0,5-5-1 15,-4 0 2-15,2 0-15 0,2 0 1 0,3 0 0 16,5 0 0-16,-5 0 6 0,2 0 0 0,3 0-1 15,3 0 1-15,2 0 7 0,-5 0 0 0,5 0 1 0,0 0-1 16,3 0 7-16,-1 0-1 0,8 0 0 0,1 0 1 16,7 0 10-16,-6 8-1 0,4-8 0 0,-3 7 0 15,5-4 1-15,-6 2-1 0,-1-5 0 0,1 3 1 16,6-1-7-16,-5-2 1 0,-5 0 0 0,7-2 1 16,8-1-6-16,3 3 1 0,-3-5 0 0,7 2 1 0,1 3-9 15,2-5 1-15,5 3-1 0,-2-6 2 0,2 8-1 16,-5 0 2-16,3 0-1 0,2 0 0 0,1 0-8 15,-1 0 1-15,-5 0 0 0,-2 0 0 0,-1 8-3 16,3-1 2-16,1 1-1 0,1-8 0 0,-2 5 0 16,1-2-1-16,9 2 1 0,-7-10 0 0,2 5-2 15,-5 5 1-15,3 2-1 0,5-7 1 0,-3 0-4 16,-2 0 1-16,2 0 0 0,-5-7 0 16,3 7 14-16,-3 0 1 0,5 0-1 0,5-8 1 0,-4 6-8 0,-1 2 1 15,5 0-1-15,-5-3 1 0,6 3 10 0,-6 0 0 16,0 3 0-16,6-3 1 0,-11-3-21 0,3 3 0 15,2 5 0-15,0-2 0 0,0 2 1 0,1 2 1 0,6-7 0 16,9 0 0-16,-8 3 5 0,-3 4 1 0,3-2 0 16,2-5 0-16,1 0 4 0,-3 3 1 0,-8-3 1 15,5 0-1-15,1 0-6 0,-1 0 1 0,8 0 0 16,0-3 0-16,0 3-3 0,0 0 1 0,2 0 0 16,-2 0 0-16,-5-5 0 0,3-2 0 0,-6 4-1 15,3 3 1-15,2 0-2 0,-4 0 1 0,9 0-1 16,1 0 1-16,4 0-1 0,-2 8 1 0,-2-6-1 15,4-2 1-15,-7 0-1 0,3 5 1 0,-1 0-1 16,4-5 1-16,-4 3-1 0,-2 2 1 0,-5-5-1 16,7 0 1-16,3 0-1 0,-5 0 1 0,5 0-1 15,3 0 1-15,-3 0-1 0,-5 0 0 0,5 0 1 0,5-8-1 16,-12 6 1-16,2 2-1 0,0-3 1 0,5-2-1 16,-5-2-2-16,0 7 0 0,2 5 0 0,-2-13 0 0,0 8-2 15,-5 0 0-15,2 0 0 0,1-7 1 0,2 7-1 16,-8 7 2-16,8-7-1 0,0 0 0 0,0 0 7 15,-2 0 1-15,7 0 0 0,-11 0 0 0,9 0-2 16,-3 0 2-16,0 0 0 0,5 0 0 0,-5 0 6 16,-5 0 0-16,10 0-1 0,-3 0 1 0,-7 0-9 0,3 8 2 15,2-6-1-15,0-2 1 0,-3 0-3 0,-2 5 1 16,2 0 0-16,-7-2 0 0,2 2 0 0,1-5 0 16,4 2-1-16,-2 3 1 0,5-5-5 0,-2 3 1 15,-6 2 0-15,0-2 1 0,3-3-2 0,-10 0 0 16,5 0 0-16,-3 2 0 0,0 6-1 0,-2-6 1 15,2 3 0-15,0-5 1 0,1 0-2 0,4 0 1 16,-5 0-1-16,0 0 1 0,1 0 0 0,-6 0 1 16,2 8-1-16,4-8 2 0,-9 5-1 0,4 2 1 15,-9-7 1-15,6 0-1 0,2 0 0 0,3 0 2 0,-1 0-1 16,9 0 1-16,4 0-4 0,8 8 1 0,3-8 0 16,12 2 1-16,-76-2-1995 0</inkml:trace>
  <inkml:trace contextRef="#ctx0" brushRef="#br0" timeOffset="-8985.06">14422 10948 1080 0,'0'0'0'15,"0"0"0"-15,0 0 0 0,0 0 83 0,0 0 0 16,0 0 0-16,0 0 0 0,-20-25-42 0,15 17-1 15,2 3 1-15,-7-5 0 0,-3-2-10 0,3-3 1 0,8 7-1 16,-11-5 2-16,3 6-14 0,5 7 0 0,2-5 0 16,3 2 0-16,0 3-17 0,0 0 2 0,0-10-1 15,0 10 1-15,0 0 7 0,0 0 0 0,0-2 0 16,0 2 0-16,0 2-9 0,0 1 0 0,-5-3 0 16,5 15 0-16,5 5-1 0,-2 5 2 0,-1 0-2 15,-2 3 1-15,-2-8-2 0,2 0 1 0,2-4 0 16,-4-4 0-16,-1-4-1 0,3-1 1 0,3-4-1 15,2 7 2-15,0-3-1 0,-5-4 1 0,0-3 0 0,0 0 0 16,0 0 0-16,0 0-1 0,-5 0 0 0,5 0 0 16,5 0 1-16,-3 0 2 0,4 0-2 0,-1-3 1 15,2-2 4-15,3-2 0 0,3-1-1 0,0-7 2 16,-3-5 14-16,-2 0 0 0,2 5-1 0,-2 2 2 0,-3-7-3 16,-3 5 0-16,-2 2 0 0,0-2 1 0,0 8 0 15,0-9 0-15,0 11 1 0,-5-2 0 0,3-1-7 16,2-4-1-16,0 12 1 0,-6 0-1 0,4-8 1 15,-1 8 1-15,1-5-2 0,2 5 2 16,-5 0-4-16,5 0 1 0,0 0-1 0,-5 5 1 0,0 3-4 0,2 4 0 16,-2-4 0-16,0 4 1 0,-3 11-10 0,1-3 2 15,4-5-1-15,3 6 0 0,0-9-1 0,0-2 1 16,3-5 0-16,-1 3 0 0,3-8-1 0,-5 5 1 16,0-5-1-16,0 0 1 0,0-5-1 0,0 5 0 15,0 0 0-15,5-5 2 0,0 2-2 0,6 3 0 16,-1-5 0-16,-5-10 1 0,8-10 0 0,-1 0 0 15,-4 5 0-15,2-6 1 0,-5 4 1 0,3 7 0 0,-8 2-1 16,0-2 2-16,0 2-1 0,0 8 1 0,0 3 1 16,0 2-1-16,-5 0 4 0,5 0 1 0,0 0-1 15,0 0 1-15,0 0-5 0,0 0 1 0,0 0-1 16,-13 7 1-16,-10 13-1 0,-2 1 2 0,4 6-1 16,-4 1 0-16,2 7 3 0,5-12 1 0,5 0-1 15,-4-3 1-15,4-3-5 0,0-1 1 0,3-4-1 16,7-4 1-16,3-1-1 0,-5-7 2 0,0 3-2 15,3 7 2-15,4-3-6 0,3-4 1 0,-10 2-1 0,10 0 1 16,0 13-1-16,8-1 0 0,-5 8-1920 0</inkml:trace>
  <inkml:trace contextRef="#ctx0" brushRef="#br0" timeOffset="-6747.84">16198 3998 401 0,'0'0'0'0,"0"0"0"15,-13-30 0-15,13 18 116 0,-5 4-1 0,0 3 1 16,0 0 1-16,3-5-30 0,2 2 1 0,0 1-1 16,0 2 2-16,0 5-32 0,0 0 0 0,0-3 1 15,0 3-1-15,0 0-19 0,0 0 1 0,0 0-1 16,2 0 2-16,8 3-23 0,3 2 1 0,0 2-2 15,17 6 2-15,11 0-10 0,0 2 1 0,-1 5-1 16,-1-13 1-16,1 1-3 0,-2 5 0 0,11 2 0 16,-1-8 1-16,-5 13 2 0,1-7 0 0,-4 2 0 0,6-7 1 15,-8 7 8-15,-2 2 1 0,-1-2-1 0,-4-4 1 16,2 1-14-16,0 1 1 0,0-1 0 0,-5-9-1 16,0 4 19-16,-2-7-1 0,2-7 1 0,-3 4-1 15,0-4-11-15,-2 2 0 0,0-8-1 0,-5-2 2 16,2 0-11-16,1 2 1 0,2-9 1 0,-11 4-1 0,1 8-3 15,-3-3 0-15,-5-12 0 0,-2-10 0 16,2 0-6-16,0 4 2 0,-2-4-1 0,-3 0 1 0,0 5-3 16,0 7 2-16,-3-5-2 0,1 5 1 0,4-2-4 15,6 15 1-15,-8-2-1 0,0-9 1 0,0 14 3 16,2 2 2-16,3 2-1 0,0-4 1 0,-5 2 2 0,0 2-1 16,0 3 1-16,0-5 1 0,0 0 0 0,0 5 1 15,0 0 0-15,0 5 0 0,0 0 1 0,-2 10 0 16,-1-7 0-16,-4 25 0 0,-6 17 23 0,0 5 1 15,1 1-1-15,-6-16 1 0,5-2-5 0,3 5 2 16,2 5-2-16,-15-5 1 0,8 9-7 0,5-1 0 16,-3 4 1-16,-5-2-1 0,6 0 9 0,-1-5 0 0,-2 0 0 15,-1-3 0-15,-1 6-5 0,4-14 1 0,3 1-1 16,-8 13 1-16,3-3-6 0,4-11-1 0,4 1 0 16,-6 5 1-16,8-5 3 0,-3-5 0 0,3 2 0 15,-5-2 1-15,2-13-10 0,1 0-1 0,2-2 1 16,-5-1 1-16,7-2-2 0,3-2 0 0,0-6 0 15,-8-7 1-15,3 8-2 0,5-5 1 0,0-3-1876 16</inkml:trace>
  <inkml:trace contextRef="#ctx0" brushRef="#br0" timeOffset="-6464.51">17849 3794 1620 0,'3'0'0'0,"4"0"0"0,-7 0 0 0,8-5 83 16,5 5 1-16,2-2 0 0,-5 4 0 0,0-2-14 16,-5 0 0-16,8 0-1 0,-5 0 1 0,-1 0-66 0,1 0 1 15,2 0-1-15,5-2 2 0,1-6 10 0,-6 3 0 16,0 3 0-16,5-3 1 0,3 5 0 0,0-5 1 15,-3 2-1-15,3-5 1 0,0 1-8 0,-5 7 0 16,2-5 0-16,5 2 1 0,3-2-11 0,-3 5 0 16,3-5 0-16,-2 5 1 0,-21 0-1824 0</inkml:trace>
  <inkml:trace contextRef="#ctx0" brushRef="#br0" timeOffset="-6264.73">17842 4575 1557 0,'0'0'0'0,"0"0"0"16,0 11 0-16,0-4 67 0,0 1 2 0,0-3-2 15,17-5 2-15,9-5-27 0,-1-3 1 0,-2 3 0 16,31-8 0-16,-1-9-43 0,-5 7 0 0,6 0 0 0,-6-6 0 16,-2 1 0-16,-5 5 1 0,7-5 1 15,8-5-1-15,5 7-2 0,-5-2 1 0,5-8 0 0,0 1 0 16,-61 27-1503-16</inkml:trace>
  <inkml:trace contextRef="#ctx0" brushRef="#br0" timeOffset="-5708.38">19386 3258 1344 0,'0'0'0'16,"-5"7"0"-16,-5-7 0 0,-1 10 72 0,1 0 0 15,-3-2-1-15,-17 12 2 0,-8 8-22 0,10-6 0 16,7 4 0-16,-4-4 1 0,5 9-31 0,4 1 0 0,-1-4 0 16,4-15 2-16,3 2-24 0,7 5 1 0,3 3-1 15,0 9 1-15,13 4 0 0,0-1 0 0,4-5 0 16,1-5 0-16,10 3-1 0,3-8-1 0,2 3 1 15,5-3 1-15,-5-5-1 0,0 3 1 0,-5 4-1 16,-5-9 1-16,-3 5-1 0,1-6 1 0,-1 1-1 16,0 0 1-16,-2-3 0 0,-5 2 0 0,-3 1 0 15,-5-3 0-15,0-5-1 0,-2 2 1 0,-3-1 0 16,0 1 0-16,-5 8-3 0,0 5 2 0,-3-7 0 16,-7 2 0-16,-3 8 0 0,0 2 0 0,-7-7 0 0,-3-6 0 15,7 1-3-15,-2-8 2 0,1 2-1 0,-4-7 0 16,1 0 3-16,7-7 2 0,5 7-1 0,-7-13 0 15,2 8 5-15,0-2 1 0,5-9 0 0,-4-4 0 0,4 5-3 16,0-2 2-16,8 7-1 0,-5-18 1 0,7 8 20 16,-2-1 0-16,5-1-1 0,0-16 1 0,0 3-9 15,5-1 0-15,-2 1 0 0,-1-8 0 0,6 3-4 16,-3 5 1-16,8-6-1 0,-8-14 2 0,5 2-1 16,0 8 2-16,1-3-2 0,-4 2 2 0,-2 4 2 15,8 11 0-15,-5 1 0 0,-3-3 1 0,0 13-9 16,0 3 1-16,-3 4 1 0,-4 5-1 0,-1-7-1 15,1 3 0-15,-1 12 0 0,3 0 1 0,3 0 0 0,-1 0-1 16,-2 0 0-16,-7 0 0 0,-6 0-2 0,3 0 1 16,2 0-2-16,-20 7 2 0,-5 6-6 0,-5 10-1 15,7 2 0-15,9 2 2 0,22-27-1858 0</inkml:trace>
  <inkml:trace contextRef="#ctx0" brushRef="#br0" timeOffset="-5161.84">20073 2973 1457 0,'2'0'0'0,"8"-8"0"16,-4-17 0-16,-1 10 37 0,2 0 0 0,-7 7 0 0,3-2 0 16,-6 3-12-16,3 4 0 0,-5 3-1 0,0 0 1 15,3 0 10-15,2 3 0 0,-3 4-1 0,-12 6 2 16,-13 9-29-16,0 4 0 0,-3 1 0 0,-9 4-1 15,1 9 6-15,9 0-1 0,2-2 0 0,5 2 0 16,3-4-1-16,4-1 2 0,-1 3-1 0,4-3 0 16,3-7-7-16,5-6 1 0,5 4-1 0,5-4 2 0,5-2-6 15,-5-4 1-15,3 4-1 0,-1-20 1 0,3 2-1 16,-7 3 1-16,-1-5-1 0,6-7 2 0,5-1-2 16,-6-2 0-16,4 3 0 0,-4-19 0 0,16-1-2 15,-3-4 2-15,-4 1 0 0,-9-5 0 0,1 7 0 16,0 3 0-16,-3-3 0 0,5-2 0 0,-5 5 12 15,-2 7-1-15,-3 6 0 0,5-4 0 0,-3 4 3 0,1 7-1 16,-3 2 1-16,2 3 0 0,8 0-6 0,-5 0 0 16,-5 0 0-16,3 0 1 0,2 0-8 0,0 8 0 15,0-1 0-15,16 16 0 0,4 17-1 0,1-4 1 16,-4-1 1-16,-4-2-1 0,-5-1 3 0,5 11 2 16,-6-7-1-16,6-1 1 0,-2 13-5 0,-4 0 1 0,4-3-1 15,-9 0 2-15,-2-2 0 0,-5-3 0 0,0 3 1 16,-7-2-1-16,4-6 1 0,1-5 0 0,-6-5 1 15,-5 3-1-15,3-8-4 0,-3 3 0 0,1-8 0 16,6-7 1-16,-6-3-1 0,4-5 0 0,1 7 0 16,-1-7 1-16,0 5 16 0,1-5 0 0,2 8 0 15,-1-8 0-15,1 0-12 0,0-8 1 0,3 3-1 16,-8 0 1-16,-3-2 11 0,0-1 0 0,5 3 0 16,-2-10-1-16,3 0-6 0,2 0 2 0,2 2-1 15,11-22 0-15,-8 35-1800 0</inkml:trace>
  <inkml:trace contextRef="#ctx0" brushRef="#br0" timeOffset="-4356.55">19752 3028 1595 0,'0'-5'0'16,"0"3"0"-16,3-3 0 0,2 5 38 0,0 5 1 16,3 2-1-16,-6 3 1 0,3 3-11 0,0-5 0 15,0 7 0-15,-5 2 0 0,0 3-21 0,5 3 1 16,3-10-1-16,-13 9 0 0,5 4-8 0,5-4 1 16,-5 1-1-16,0-3 1 0,0-5-2 0,3 3 1 15,7-6 0-15,0 4 0 0,3-14-1 0,2 11 1 0,8-1 0 16,18-2 1-16,9 3-1 0,1 0 1 15,3-1-1-15,-3-4 1 0,5-1 2 0,5-2 0 0,5 3 1 16,0-8 0-16,8 7-3 0,-13-7 0 0,0 8 0 16,-3-16 0-16,-7 11-1 0,-10 5 1 0,-8-8-1 15,5 0 1-15,-5 0-1 0,-10 5 1 0,-5-3-1 16,-8-4 1-16,-7 2-2 0,2-5 1 0,-3 10 0 16,1-5 1-16,-1 2-2 0,-2-2 0 0,-2 0-1 15,-3 3 1-15,5 4 1 0,0 3 1 0,-5 3 0 16,-18 7 0-16,-8 8 7 0,-2 2 1 0,-8 0-2 15,3-7 2-15,-2-3 7 0,-1-5 1 0,-2-2-2 0,-13-3 2 16,2 2-4-16,8-7 1 0,-4 11-1 0,1-14 0 16,49-2-1519-16</inkml:trace>
  <inkml:trace contextRef="#ctx0" brushRef="#br0" timeOffset="-4150.56">19938 2885 1670 0,'0'-3'0'16,"0"3"0"-16,5-15 0 0,5 5 52 0,5 2 0 15,-2-2-1-15,18-7 2 0,2-6-17 0,-3-2 0 16,1 2 0-16,2 3 0 0,0-8-3 0,3 6 1 16,-1-4 0-16,6-4-1 0,0 2-33 0,-6 1 1 15,8-1 1-15,1 0-1 0,-44 28-1622 0</inkml:trace>
  <inkml:trace contextRef="#ctx0" brushRef="#br0" timeOffset="-3925.64">21093 2867 1431 0,'10'0'0'0,"8"0"0"0,2-10 0 16,8 10 92-16,0-3 2 0,3-4-2 0,2-1 1 16,-5-4-43-16,-3 4 2 0,3-2-1 0,3-8 1 0,-1 6-35 15,-4 4 1-15,-1-7-1 0,6-2 1 0,2 4-25 16,-3 3 1-16,1-3-1542 0</inkml:trace>
  <inkml:trace contextRef="#ctx0" brushRef="#br0" timeOffset="-3442.41">22151 1854 1318 0,'0'0'0'0,"0"0"0"0,-5 3 0 0,0 14 71 15,3 11-1-15,-6 0 1 0,-2 12 0 0,0 3-27 0,-1 0-1 0,4-3 1 16,7 5 1-16,-3 3-26 0,-2-2 1 0,0 4 1 16,5 8-1-16,0 2-21 0,0-4-1 0,0 4 1 15,3-7 1-15,4-5-3 0,3-8 0 16,3-4-1-16,0 4 1 0,2-5-2 0,3-7 1 0,5 0-1 16,-5-1 1-16,2 1-1 0,-2-8 1 0,-6-2-1 15,4 0 1-15,-4-11-5 0,-4 1 1 0,-5 4-1 16,4-12 1-16,-2 3 4 0,-2-3-1 0,-1 5 1 15,-2-5-1-15,0 2 5 0,0 3 0 0,0-5 0 0,0 0 0 16,0 0 3-16,0 0-1 0,0 0 0 0,-5-5 1 16,0 3 11-16,0 2-1 0,0-5 1 0,-18-5 0 15,-7-10 7-15,-3-1 0 0,5-11 0 0,7 1 1 16,1-1-6-16,5 1 2 0,2 4-1 0,3-11 1 16,2 0-5-16,0-2-1 0,1-1 0 0,2-11 2 0,2 4 1 15,1 0 2-15,-3-3-1 0,2-4 1 0,3 10-14 16,0 14 1-16,3-4-1 0,-1 0 1 15,-4 10 6-15,-1 2 1 0,0 5-1 0,3 1 0 0,0-1-2 16,0 10-1-16,0-2 1 0,-2 5 1 0,-3-2-4 0,5 2 0 16,0 2 0-16,0-2 1 0,-3 5-2 0,1 0 2 15,-1 0-1-15,3 0 1 0,-7 0-5 0,1 0 1 16,6 0-1667-16</inkml:trace>
  <inkml:trace contextRef="#ctx0" brushRef="#br0" timeOffset="-3276.85">22663 2668 1746 0,'0'0'0'0,"0"0"0"16,0 0 0-16,0 0 49 0,0 0 0 0,0 5 1 16,0 3 0-16,0-8-19 0,0 7 0 0,2-7-1 15,3 0 2-15,0-7-33 0,-2 7-1 0,-3 0-1547 16</inkml:trace>
  <inkml:trace contextRef="#ctx0" brushRef="#br0" timeOffset="-2809.33">23087 1557 1746 0,'0'0'0'0,"0"-8"0"0,-7-2 0 0,2 5-4 16,2 5 2-16,1 0-1 0,-3 0 0 0,-8-8 5 15,5 3 0-15,6 10-1 0,-6 8 1 0,-10 2-4 16,-2 0 1-16,0 8 0 0,-21 17 0 0,5 3-29 16,6-3 1-16,7-4 0 0,7 4 1 0,4-2 29 0,-1 0 1 15,-2-3-1-15,7 0 2 0,8-7-1 16,3 0 1-16,7 2 0 0,-2 3 0 0,2-6-2 0,2-12 1 16,-1-2 1-16,4-8-1 0,-2-5-2 0,-3 0 0 15,2 0 0-15,-6-5 1 0,4-2-1 0,0-1 0 16,-5-5 0-16,8-12 1 0,-1-3-1 0,-1 3 0 15,-1 5 0-15,0-8 0 0,0 8 0 0,-2 0 1 0,-1-3 0 16,1 3 0-16,0 5 22 0,-1 10-1 0,-2-3 1 16,6-4-1-16,-1 7 1 0,-3 5 0 0,4 0 1 15,1-3-1-15,11 3 0 0,3 3-1 0,-9 2 1 16,9 2 0-16,4 11-4 0,-4 5 1 0,-6-3 1 16,-2 0-1-16,-3 10-1 0,1-4 0 0,-1 1 0 15,-3 3 0-15,1 6-20 0,-3-1 0 0,-2 5 0 16,0 1 1-16,-3 7-13 0,-5-6 1 0,0-6 0 15,-5-1-1-15,0 0 4 0,-1-2 2 0,1-5-1 16,0-1 0-16,0 1 1 0,0-8 0 0,-3-2 1 16,3 0-1-16,0-3 6 0,-2-13 1 0,-1 3-1 0,3 3 1 15,2-8 4-15,1 5 2 0,-3 2-2 0,-3-7 2 16,-5 8 13-16,-4-6 1 0,4-2 0 0,-38 11 1 16,51-11-1572-16</inkml:trace>
  <inkml:trace contextRef="#ctx0" brushRef="#br0" timeOffset="-1924.81">22217 1978 1231 0,'0'0'0'0,"0"0"0"16,-5 2 0-16,0-4 78 0,0 2 1 0,0 0-1 16,-3-8 1-16,3 3-42 0,3 5 0 0,2 0 0 0,-10 0 1 15,2 0-39-15,0 0 1 0,3-8-1 0,-7 3 1 16,-1 5-25-16,0 0 0 0,0 0 1 0,-2 0 0 16,-3 0 13-16,0 8 1 0,3 2 0 0,0 8 0 15,2-1 5-15,0-2 1 0,1-7-1 0,4-1 1 0,-2 6 4 16,5 2 0-16,0 5 0 0,0-5 0 0,0 11 0 15,-6-4 0-15,9-2 0 0,-1 1 0 16,-2-1 1-16,3 2 0 0,4-1 0 0,1-6 0 0,2 5 0 16,0-5 0-16,3-2 1 0,-6 14-1 0,6-6 1 15,-1-4 1-15,6 1-1 0,0 4 2 0,5-4 14 0,-3 0 0 16,0-1 0-16,6 11 0 0,1-8-10 0,-9-2 1 16,5 7-1-16,-3-10 1 0,3 5 2 0,-5-10 0 15,2 8 0-15,3 2 0 0,-3-10-2 0,-5 3 1 16,0 7-1-16,3-10 1 0,2 8-5 0,1-3 0 15,-1-2 0-15,0-1 1 0,0 6-2 0,-2-6 2 16,0 1-1-16,2-3 1 0,-2 8-2 0,0 2 1 16,-8-10-1-16,2 0 1 0,-7-2-1 0,3-1 1 0,-1 1-1 15,1-1 1-15,0 6-4 0,-3 2 1 0,-3-2 0 16,0 2 1-16,-2 0 3 0,0-3 1 0,-2 1 0 16,-9-3 0-16,1 3-3 0,-8-6 1 0,5 6-1 15,-2-11 1-15,-3 6 13 0,3-3 1 0,5 0-1 16,-1-10 1-16,-4 0 3 0,5-3 1 0,2 6-1 15,0-6 0-15,1 1 9 0,-1-3 0 0,8 7 1 16,-5-20-1-16,-3-4-3 0,3 7 0 0,2 2 0 16,0-5 0-16,-2-7-3 0,3 10 0 0,1-5-1 15,6-6 1-15,0 6-5 0,-2 10 0 0,2-10 1 0,0-3-1 16,2 3-1-16,1 7 0 0,0-4 0 0,2-1 0 16,-3-2-7-16,1-5 1 0,2 2-1 0,5 3 0 15,-2-6 4-15,-1 4 0 0,1-9 0 0,2 4-1 0,0-1-8 16,-2 3 1-16,0-6-1 0,-1-6 0 0,-2 9 9 15,0-3 1-15,3 11-1 0,0-5 1 0,-6 7-12 16,1 6 2-16,2-6-2 0,-3-2 2 0,3 2 3 16,0 8 2-16,-2 0-1 0,-3-10 0 15,-5 2-3-15,2 5 0 0,3 1 0 0,-2-1 1 0,-3 6-5 0,-5 1 2 16,2 4-1-16,-2-3 1 0,-3 7-2 16,-5 3 2-16,-5 3 0 0,-48 14-1 0,71-17-2166 0</inkml:trace>
  <inkml:trace contextRef="#ctx0" brushRef="#br0" timeOffset="412.06">20559 4656 1269 0,'0'0'0'0,"0"0"0"15,0 0 0-15,0 0 36 0,25-15 1 0,-12 10-1 16,2 0 1-16,0 2 13 0,-4-2 2 0,-1-2-2 16,5 4 2-16,3-9-6 0,0-1 0 0,-6 3 0 0,6-3 0 15,2-4-16-15,1 7 0 0,-1-10 1 0,-2-3-1 16,7 3-11-16,1 2 0 0,-1-5 0 0,-4 8 0 15,2-5-9-15,-1 13 1 0,1-1-1 0,3-2 1 0,4 10 0 16,-7 0 0-16,0 10 1 0,-3-8-1 0,-2 11-10 16,-2-5 1-16,-4 4 0 0,3 3 1 15,1 8-4-15,-4-5-1 0,4 2 1 0,-4 3 1 0,1 4-8 16,0 1 2-16,0-5-1 0,-1 4 0 0,4 6 4 16,-4-5 1-16,-1-5-1 0,-4 2 1 0,-2 2 1 15,-2-4 1-15,2 0-1 0,2 2 1 0,-4-2-8 0,0-3 1 16,-1-5 1-16,1 3-1 0,2-3 2 15,-3-3 1-15,1-4-1 0,2-1 1 0,0 6-2 0,-2-3 2 16,-3-2-2-16,2-3 2 0,6-5-2 0,-8 5 2 16,0-3-1-16,0 3 1 0,0 3-10 0,0-8 1 15,0 0-1442-15</inkml:trace>
  <inkml:trace contextRef="#ctx0" brushRef="#br0" timeOffset="595.57">20887 4971 1093 0,'-5'0'0'16,"-11"0"0"-16,-12-2 0 0,6 2 67 0,4 0 1 0,5 0 0 15,5 0 0-15,-2 0-15 0,5-8 1 0,3 8 0 16,2 8-1-16,0-8-20 0,0 0 1 0,0 0-2 16,7-8 2-16,9 0 2 0,-1 3 0 0,0-2 0 15,28-21-1-15,13-7 3 0,0 0-1 0,8 9 0 16,-1-4 1-16,-7 2-9 0,0 1 1 0,5-11 1 16,6 3-1-16,-4-1-8 0,-7 1 2 0,8-8-2 15,7 0 2-15,3-12-24 0,-8 7 0 0,-5-12-1663 0</inkml:trace>
  <inkml:trace contextRef="#ctx0" brushRef="#br0" timeOffset="1397.13">21754 3565 829 0,'0'0'0'0,"0"0"0"0,-7 0 0 0,2-5 113 0,10 2 0 16,-5 3 1-16,-10 0-1 0,7-5-50 0,3 5 1 15,0 5-1-15,0-5 1 0,0 0-26 0,0-5 0 16,0 5 0-16,0 21 0 0,0 26-24 0,0 9 0 16,5-1 1-16,-2 8 0 0,2 5-14 0,-5-10 1 15,5 10-1-15,0 0 1 0,3-2 2 0,4-3 0 0,1 5 1 16,-3 0-1-16,5-5-3 0,1-18 2 0,-1 8-2 15,0-5 1-15,0-3 0 0,1-7 2 0,-1-10-1 16,0-5 0-16,-2-3-2 0,0-5 2 0,-1-2-2 16,6-13 1-16,-5 0 0 0,0 0 2 0,-6-5-2 15,3-3 1-15,-2 3 1 0,0 5 0 0,-3-3-1 16,5-22 2-16,5 0-2 0,-2-3 2 0,-3-4-1 16,-2-9 1-16,2 6 13 0,-2-3 1 0,-3-7-1 15,-3-3 1-15,-4 10-10 0,-3 3 0 0,-3 0 0 0,-5-6 1 16,6 8 10-16,-1 16 0 0,-5-1 0 15,-2 11 1-15,0-1-15 0,2 3 1 0,0 10 0 0,-12 3 1 16,-6 12 3-16,-7 13 0 0,-10 17 0 0,-23 36 1 16,71-86-1591-16</inkml:trace>
  <inkml:trace contextRef="#ctx0" brushRef="#br0" timeOffset="4366.22">14494 10963 49 0,'0'0'0'0,"0"0"0"16,0 0 0-16,0-27-3 0,5 22 0 0,-5 5-30 15</inkml:trace>
  <inkml:trace contextRef="#ctx0" brushRef="#br0" timeOffset="5153.32">14466 10873 288 0,'0'0'0'0,"0"0"0"0,0 0 0 0,-3 0 84 0,3 0 1 0,0 0 0 0,0 0 0 0,3 0-41 16,-3 0-1-16,0 0 1 0,0 0 0 16,0 0 22-16,0 0 0 0,0 0 0 0,-3 0 1 0,3 0-56 15,-5 7 1-15,5-4-1 0,0 2 2 0,-8-3-11 16,6 8 1-16,-1-2 0 0,-2-1 0 0,0-7 2 16,3 3 0-16,2 2 1 0,0 0-1 0,-8-2 5 0,5 2 1 15,3 2-1-15,-2-2 1 0,-3 5-3 0,0-2 0 16,5 2-1-16,-3 5 2 0,1-5 0 0,-1 8 2 15,3-8-3-15,-8 7 3 0,3 11 13 0,5-5 2 16,0-1-1-16,-5 4 1 0,-2 1-6 0,4 1 1 16,3-8 0-16,-3 8 1 0,-2-5-3 0,3 2 0 15,2 0 0-15,0 5 0 0,-5 6-11 0,0-16 1 0,5 2 0 16,0 6 0-16,0-8 11 0,-5 8 1 0,5-8 0 16,-3 10 0-16,3 6-11 0,0-4 1 0,-3-9 0 15,1-3 1-15,2 8-2 0,0-8 0 0,0 8 0 16,-8 0 0-16,8 7-4 0,3-7-1 0,2-1 1 15,-13-4 0-15,6 2-1 0,2 3 1 0,0 2-1 16,-3 5 1-16,3 1 2 0,0-4 1 0,3-4-1 16,-6 0 1-16,3 0-8 0,0-1 1 15,0 1 0-15,-5 0 0 0,5 0 10 0,5-8-1 0,-5 2 0 16,-10 6 0-16,7 0-7 0,6-1 0 0,2 1 1 16,-10 2-1-16,5 1 5 0,0-1 0 0,0 3 0 0,-3 10 1 15,3-8-5-15,-5-2-1 0,10 4 1 0,-5 4 0 16,-5-4 0-16,5 1 0 0,5-2 0 0,-5-1 1 15,0-7 1-15,0-1 2 0,0 1-1 0,-5 0 1 0,5-1 4 16,0 9-1-16,0-1 0 0,-7-5 2 0,4 0-6 16,1 1-1-16,-3 1 1 0,0 4 1 15,2 2-3-15,-2-3-1 0,5 3 1 0,0-3 0 0,-8-7-1 16,3-1 1-16,0 4-1 0,-3 1 1 0,8-9-1 16,0 2-1-16,3-5 1 0,-6 3-1 0,-2 5 1 0,5-8-1 15,0-5 1-15,0 0-1 0,-5 3 4 0,5-3 1 16,0-3-1-16,-5 11 1 0,5 0 3 0,3 2 0 15,4-5 1-15,-7-2 0 0,-5 7 0 0,5-2-1 16,0 2 0-16,0-2 2 0,0-1-6 0,0-2 1 16,0 1-1-16,-5 1 1 0,3 3 2 0,2-4-1 15,0-11 0-15,-5 7 1 0,2 1 2 0,3-5 1 16,0-1-1-16,-3 1 2 0,3 2-4 0,0-8 2 0,0 6-2 16,-2-5 1-16,-3-1-3 0,5-2 0 0,0 3 0 15,0-1 1-15,0-2 9 0,-5 3 1 0,2-8-1 16,1 8 2-16,-1-6-2 0,3 3 1 0,0-5 0 15,0 5 0-15,0 3-7 0,0-8-1 0,0 0 0 16,0 0 2-16,0 0 2 0,0 0 0 0,0 0-2068 16</inkml:trace>
  <inkml:trace contextRef="#ctx0" brushRef="#br0" timeOffset="5870.57">14280 14330 1067 0,'-5'0'0'0,"2"0"0"0,-7 0 0 16,5 12 139-16,2 3 0 0,-2-2 0 0,5-5 0 0,-5-1-112 16,3 1 0-16,2-1 0 0,2 1 1 0,3-3-28 15,0 0 1-15,-5 3-1 0,6-1 1 0,1 1-21 16,1-3 1-16,-3-3-1 0,0 3 1 0,8-2 0 16,-6 4 1-16,3-2-1 0,6-5 1 0,-1 0 3 15,-2 0 2-15,-1 0-1 0,6-5 1 0,-5-2 3 0,-5-1 1 16,-3 1 0-16,0-6 0 0,-3 0 3 0,3 3 1 15,1-7-1-15,-12-8 0 0,4-3 3 0,2 3 1 16,0 9-1 0,-10-11 1-16,2 2 2 0,3 7 0 0,0-7 0 0,-3 2 0 0,-2 3 4 0,2 7 0 15,-2 3-1-15,3 5 2 0,-1-2 17 0,3-1 1 16,5 3-1-16,0 5 1 0,-10 0 3 0,2 0 0 0,0 0 1 16,3 5 0-16,-5 3-8 0,3-1 2 0,2-4-1 15,-3 7 0-15,-5 7 9 0,0 1 0 0,1 2 1 16,-1 0-1-16,8 11-26 0,7-4 0 0,4-4 1 15,-1-3-1-15,-5-20-1413 0</inkml:trace>
  <inkml:trace contextRef="#ctx0" brushRef="#br0" timeOffset="6571.73">14219 15018 1243 0,'5'-5'0'15,"-3"-5"0"-15,4-3 0 0,-1 0 75 0,0 1 1 16,2 2 1-16,-2-3-1 0,1 6-30 0,1-1 1 16,-4 0-1-16,2 1 1 0,0 2-27 0,0-3 1 0,-2 1-1 15,7-6 1-15,-5 6-20 0,2-1 2 16,-7 3-1-16,5 5 0 0,-2-5 5 0,2 2 1 0,0 3-2 15,-2 0 2-15,2 0-3 0,0 8-1 0,-5-3 1 16,2 3 0-16,4-1-2 0,-1 6-1 0,0-6 0 16,-5 13 0-16,2 8-2 0,1 2 0 0,-1-4 0 15,-4-4 1-15,2 6-2 0,2-8 1 0,3 0 0 16,-5-5 0-16,-5 1-1 0,5-4 1 0,0 1 0 16,0-6 0-16,0-4-1 0,0 2 1 0,0-3-1 0,0-2 1 15,0 0-2-15,0 0-1 0,0 0 1 0,5 0 1 16,-2 0 1-16,2-2 0 0,-5-3 0 0,5-5 0 15,8-15 0-15,5-6 0 0,-8 4 0 0,0-14 0 16,0 14 0-16,-2 6 0 0,-3 6 0 0,0-5 0 16,-5 5 12-16,3 10 1 0,-3 5-1 0,0-3 0 0,0 3 6 15,0 0 1-15,0 0-1 0,0 0 2 0,0 0-4 16,0 0 2-16,0 0-1 0,-3 8 1 0,-2 12 0 16,0-2 0-16,0 7 0 0,-10 10 1 0,4 8-1 15,9 2 0-15,-3-9 0 0,-5-11 0 0,2 0-6 16,3-10 1-16,5 3-1 0,0-3 0 0,-3-7-2 0,3-6 0 15,0 3 1-15,0 0-1 0,0-2 4 0,0-3 2 16,0 0-1-16,0 0 0 0,0 0-11 0,0 0-1 16,0 0 0-16,0 0 2 0,0 0 0 0,0 0 1 15,0 0 0-15,3-3-1 0,7 3 0 0,-5-5-1 16,3 3 1-16,-3 2 0 0,10 0-4 0,0 2 2 16,-15-2-1817-16</inkml:trace>
  <inkml:trace contextRef="#ctx0" brushRef="#br0" timeOffset="7039.04">14150 14995 1909 0,'-5'0'0'16,"5"0"0"-16,-10 3 0 0,0 2 80 0,5-3 1 16,0 6-1-16,5 4 0 0,-6 3-29 0,6 3 1 15,0-3-2-15,0 15 2 0,0 16-19 0,6-3 2 16,-1-3 0-16,0-2 0 0,5 2-35 0,0-2 0 0,-2 0 0 15,4-3 0-15,4 0-1 0,-4 0-1 0,4 1 1 16,-1 4 0-16,-2-2-31 0,-6 0 0 0,3-3 0 16,3 0 0-16,-10 3-9 0,2 0-1 0,5-8-1726 15</inkml:trace>
  <inkml:trace contextRef="#ctx0" brushRef="#br0" timeOffset="9093.27">14425 10956 728 0,'0'0'0'16,"0"0"0"-16,0 0 0 0,0 0 32 0,0 0 1 15,0 0-1-15,0 0 2 0,0 0-4 16,0 0 2-16,0 0-2 0,0 0 2 0,0 0 21 0,0 0 2 0,0 0-1 15,0 0 1-15,-28-13-37 0,23 13 1 0,2 0-1 16,-2-7 1-16,-2 7-15 0,1 0 0 0,1 0 0 16,-2-5 0-16,-9 2 3 0,4 3 1 15,4 0-1-15,-5 0 1 0,1 0-1 0,-6 0 1 0,5 3 0 16,0 2 0-16,-9 2 10 0,1-7 1 0,3 0 0 16,1 0 0-16,-9 0 3 0,8 0 1 0,1 0-1 15,-9 0 1-15,8 0 1 0,0 0 2 0,6 0-1 16,-14 0 1-16,1 0 3 0,2 0 1 0,5 0-1 15,-5 0 2-15,-5 0 6 0,5 0 0 0,0 0 0 0,-5 0 0 16,0 0-5-16,3 0 1 0,0 0-1 0,-1 0 1 16,3 0-4-16,5-7 0 0,1 7 0 0,-4-8 1 15,-2 8-9-15,11-5 0 0,-9 0 1 0,4 2 0 16,-6 3-3-16,5 0 1 0,0-7-1 0,0-1 2 16,3 3-9-16,-3 5 0 0,-5 0 1 0,-5-5 0 0,0 3 6 15,3-3 1-15,2 5 0 0,-3 0 1 0,-4-3-15 16,5 3 1-16,-3 0 0 0,-6 0 1 0,9 3-2 15,-3-3 1-15,0-3 0 0,-2 3 1 0,2-7-4 16,7 7 2-16,-4 0-1 0,2 0 1 0,-3 0 2 0,4-8 1 16,1 8-1-16,-7-5 1 0,-2 2-5 0,-1 3 1 15,1 0-1-15,-9-2 1 0,9 2-4 0,-1 0 1 16,1-3 0-16,-6-2 1 0,3 5 3 0,5 0 2 16,-2 0-1-16,-3-2 1 0,2 2-4 0,6 2 1 15,-3 3-1-15,-5-5 1 0,2 0-4 0,3 3 1 16,3 2 0-16,-1-5 1 0,-4 5 0 0,-1-5 0 15,1 8 1-15,-9-16 0 0,4 8 0 0,4 0 0 16,1 0-1-16,-14-5 2 0,9 2-2 0,4 1 2 16,1-1-1-16,-3 3 1 0,-3-5-4 0,11 3 1 0,-3 2 0 15,-3-5 1-15,1 2 0 0,2 3 0 0,5 0 1 16,-8 0-1-16,-2 0-3 0,5 0 0 0,3 0 0 16,-11 0 1-16,6 3-1 0,4 2 0 0,-4-3 0 15,-9-2 1-15,4 5-1 0,-1-2 0 0,3 2 0 16,-2 0 0-16,4-5 0 0,0 8 0 0,1-8 0 15,-6 2 0-15,6 3-1 0,2-5 1 0,-3 8 0 16,-2-6 0-16,3 1 0 0,2 4 0 0,5 1 0 0,-8-8 0 16,1 0 0-16,4 2 0 0,-4 3 0 0,-8-5 0 15,7 3 0-15,3 2 1 0,-2-5 0 0,-9 5 1 16,9-2-2-16,-1 2 1 0,6 2 0 0,-16-7 0 0,8 13 1 16,3-11 1-16,-1 3 0 0,-5-2 0 0,-2 2-2 15,8 0 0-15,-1 2 0 0,1-7 2 0,-6 8-3 16,6 0 1-16,-1-1 0 0,-12-7 0 0,5 5-1 15,2-2 1-15,5 2 0 0,-12-5 0 16,8 7 1-16,4-7 0 0,1 3 0 0,-9-3 0 16,9 0-1-16,-1 0 1 0,1 2-1 0,-6-4 0 0,6 4 1 0,-1 6 1 15,-7-6 0-15,5-2 0 0,2 0 0 16,3 0 1-16,3 0-1 0,-13 0 2 0,-3 0-4 0,5 5 1 16,3-2-1-16,-2-6 1 0,2 3-1 0,10 3 1 15,-8 2-1-15,1-10 0 0,-1 5 1 0,1 0 1 16,4 0 0-16,-12-3 0 0,2 3-2 0,6 3 0 15,-1 2 0-15,-4-5 1 0,2 0-2 0,0 5 1 16,0-2 0-16,-8-6 0 0,8 6-1 0,2 4 1 0,6 1 0 16,-11-8 0-16,-2 0-1 0,8 5 1 0,2-3-1 15,-6-2 2-15,6 5-2 0,3 0 0 0,-6 3 0 16,-7-6 1-16,-5-2-1 0,7 0 0 0,6 5 0 16,-8-5 1-16,-3 0-2 0,8 3 1 0,-3 2 0 15,-4-5 0-15,7 0-1 0,2 2 1 0,-5 4 0 16,1-6 0-16,7 0 0 0,-3 5 1 0,1-5 0 15,-6 0 0-15,6-5 1 0,-1 5 1 0,1 0 1 16,-9 0-1-16,4 0 2 0,4 0-1 0,1 0 1 16,-6 0 0-16,6-6 0 0,4 4-1 0,-4 4 1 15,-9-2-1-15,4 0-3 0,4 0 2 0,1 0-1 0,-3-2 0 16,2 4 1-16,3 4 1 0,3-12-1 0,-13 4 1 0,10 2-3 16,7 0 1-16,-9-5-1 0,4-3 1 15,3 8-2-15,-2 0 1 0,0 0 1 0,-3-7-1 16,-3 4-1-16,6 3 1 0,-1 0 0 0,1-5 0 0,-3 0-1 15,2 5 1-15,1 0-1 0,-6-2 1 0,6 2 0 16,2 0 2-16,0 0-2 0,3-5 1 0,-3 2-2 16,2 6 1-16,4-3 0 0,-9 0 0 0,3-3 2 0,3-2 0 15,-3 3-1-15,-2-6 2 0,-6 8-3 0,1 0 0 16,7-5 0-16,-3 0 1 0,1 2 0 0,-1-2 2 16,-2 5-2-16,3 0 1 0,-1-2-1 0,1-3 0 15,2 5-1-15,-7-3 1 0,4-2-2 0,3 5 1 16,-2-7 0-16,-1 7 1 0,1-8-2 0,7 8 1 15,-10 0 0-15,-5-5 0 0,8 0-1 0,2 3 1 16,-3 2-1-16,-4 0 1 0,2-8-1 0,7 8 0 16,-1-8 0-16,-4 3 1 0,1 3-1 0,2-3 0 0,5 5 0 15,-2-5 1-15,-11 2-1 0,6-2 0 0,2 3 0 16,-3 2 2-16,1-8-2 0,2 3 0 0,-2 5 0 16,-6 0 0-16,0-7 0 0,9-1 0 0,1 3 0 15,-4 5 0-15,2 0 1 0,5 0 0 0,-2-5 0 16,-3 2 0-16,-3-2-1 0,3 3 1 0,6 2 0 15,-9-8 0-15,1 8 2 0,2 0-1 0,3 0 0 0,-6-7 1 16,-2 4-3-16,8 3 0 0,-6 0 0 16,3-2 2-16,1-3-2 0,6 5 0 0,-2 0 0 0,1-3 0 15,-9-4 0-15,3 7 0 0,3 0 0 0,-3 0 0 16,5 0 0-16,6-8 0 0,-1 8 0 0,-10-5 0 16,3 2 0-16,7 3 0 0,0 0 0 0,3 0 0 0,2 0-2 15,-2 0 2-15,3 3 0 0,-6 10 0 0,13-13-2218 16</inkml:trace>
  <inkml:trace contextRef="#ctx0" brushRef="#br0" timeOffset="33395.93">12115 5281 590 0,'0'0'0'0,"0"0"0"16,0 0 0-16,0 0 28 0,0 0 0 0,0 0 0 16,0 0 1-16,0 0 19 0,-26-25 2 0,24 17-2 15,-1 1 1-15,-7-6-34 0,3 1 0 0,-1 1-1 16,-2-9 1-16,-3 8 31 0,0-6 0 0,8 5 0 15,-2 8 1-15,-6-5-41 0,3 8 0 0,2-1 0 16,-7-4 1-16,2 7 15 0,0 0 2 0,1-8-2 16,-1 8 2-16,0-5 9 0,-5 0 1 0,6 5 0 15,-1-2 0-15,-5-3-10 0,-2 2 0 0,2 3-1 0,0-8 1 16,0 8-1-16,1-5 1 0,4 3-1 0,-8-3 2 16,4 5-3-16,-1 5 2 0,0-3 0 0,0 3-1 15,-12 6-8-15,-1-4-1 0,6 6 1 0,-11 4 0 16,0 6-5-16,3 0 0 0,-5-6 0 0,3 6 0 15,4 5 0-15,1-6 0 0,-6 11 0 0,-2-5 0 0,2 0-5 16,11-1-1-16,-1 9 1 0,-4-6 0 0,2 8-5 16,7-11 2-16,4 9-2 0,-1-6 1 0,-3 3 0 15,4-6 1-15,-1 1 0 0,-3 2 1 0,4-2-2 16,4-8 0-16,3 8 0 0,-3-3 0 0,0 3 1 16,3-6 2-16,3 6-2 0,-1-8 1 0,-2 8-2 0,2 0 0 15,3-6 1-15,-3 4 0 0,-4 9-2 0,1 0 1 16,4 0 0-16,2 1 0 0,5-3 1 0,-8 2 1 15,3 0-1-15,-8 0 1 0,8-4 1 0,5-6-1 16,5 3 0-16,-5-1 1 0,3-7-1 0,2-2 2 16,3 0-1-16,7-1 1 0,-2-4-4 0,-6 0 1 15,3-1 0-15,11 3 0 0,-3-2-2 0,-6 2 0 0,6-2 0 16,0-6 2-16,7 1-2 0,-7 4 0 16,0 3 0-16,0-7 0 0,2 5 0 0,-2 2 1 0,0-3 0 15,0-4 0-15,2-1 0 0,-2-4 1 0,2 2 1 16,8 0-1-16,3-3 1 0,-6 6 2 0,0 2-2 15,11-10 2-15,0 0 12 0,-6-5 3 0,1 5-3 16,7-13 3-16,0 13-11 0,-2 0 0 0,-1-2 0 16,3-11 1-16,-7-2 0 0,-1 3 0 0,1-1 0 15,0-10 1-15,-1 11-1 0,-4 9 0 0,4-14 0 16,-5-4 1-16,6 6-7 0,0 3 0 0,-3 2 1 0,-3-18 1 16,0 13-2-16,-2 2 2 0,3-4-1 0,-1-9 1 15,6 6 6-15,-1-7 2 0,1-1-1 0,-6 0 1 16,1-5-3-16,-3 3 0 0,-1-5 0 0,4-6 1 15,-8 1-3-15,-6 5 0 0,6-3-1 0,-5-7 3 0,0 9 8 16,-1 14 1-16,-7-6-1 0,8-7 1 0,-8 7-10 16,3 8 0-16,-3-5 0 0,-5 2 2 0,3-5 3 15,-1 1 2-15,6-1-1 0,-8-7 1 0,-5 2-14 16,2-2 0-16,1-6 1 0,-1-4 0 0,3 10 11 16,3 7 1-16,-3-5-2 0,-8-2 2 0,3 5-9 0,2 4-1 15,-2-4 1-15,-8 2 0 0,3 1 3 0,3 7 0 16,-6 2 0-16,0-5 0 0,-5 1-2 0,1 1 1 15,-4 4-1-15,-2-6 1 0,-7 0 0 0,-6 11 0 16,-2-1 0-16,-10 13 1 0,-6 0-6 0,-4 13 2 16,-8 10-2049-16</inkml:trace>
  <inkml:trace contextRef="#ctx0" brushRef="#br0" timeOffset="34581.32">15361 5435 438 0,'0'0'0'0,"0"0"0"0,0 0 0 15,0-36 24-15,0 29-1 0,0-3 1 0,0 2 0 16,-2-2 16-16,-4 3 1 0,6 2 0 0,-7-8 0 0,-3-2-15 16,2 0 0-16,-5 2 0 0,-5-2 0 0,-4-5 5 15,6 2 0-15,4 16 1 0,1-11-1 0,1 11-26 16,0 2-1-16,0-5 1 0,0 5-1 0,-3 0 4 16,0 0 0-16,6 0 0 0,-11 0 1 0,-3 5 15 15,4 2 2-15,-1 1-1 0,5-6 1 0,0 11 3 16,-2-6 1-16,5 3-1 0,0-2 2 0,-8-8-1 0,5 10 0 15,3-2 1-15,-3 9-1 0,-2-7-9 0,2 8 2 16,3-5-1-16,-2 4 1 0,-11 1-8 0,2 5 2 16,9 4-1-16,-6-7 1 0,5 1 1 0,0 1 1 15,1 6 0-15,-1-5 0 0,3-3-8 0,-3-3 0 16,8 6 1-16,0-3-1 0,2 0-6 0,-2-4 2 16,5 4-1-16,-5 0 0 0,0-5 5 0,2 0-1 0,3 5 0 15,0 8 1-15,0-13-7 0,0 3 1 16,3-3-1-16,0 0 1 0,-1 8 3 0,3-6 1 0,-5 1 0 15,5 7 0-15,-5-2-1 0,3-5 1 0,-1 2-2 16,1-3 2-16,2 1-4 0,0 0 0 0,3-1 0 16,-3 3 1-16,7 6-2 0,-4-9 2 0,0 3-1 15,7-5 1-15,-2 6-2 16,-1-11 1-16,6 7-1 0,-5 4 1 0,0-6 3 0,5 5 1 0,-8-5-1 16,10 5 1-16,-2-10-2 0,-5 8 1 0,4-6 0 0,-4 4 1 15,5-4-7-15,0-4 1 0,0 2-1 0,-3-3 0 16,3 3-1-16,-1-2 1 0,1 0 0 0,3-8 0 15,1 0 17-15,1 0 1 0,-2 0 0 0,-3 0 0 16,-1-8-15-16,9 8 1 0,-6-5-1 0,11 2 1 0,-1-2 1 16,-4 5-1-16,2-7 1 0,-8-1 1 0,3-7 6 15,-3 5 1-15,3 0 0 0,-5-10-1 0,2 2 6 16,-2 1 1-16,0-4-1 0,0-6 0 0,0-1 0 16,-1 3 2-16,1 0-2 0,-3-8 1 0,-2 5 0 15,0 0 2-15,0-4-2 0,-3-6 2 0,-3 10-9 16,4 8 1-16,-4-3-1 0,3-12 1 0,3 5 0 15,-8-1 0-15,3-1 0 0,-8-6 1 0,5-2-4 16,-5 4 0-16,2 1 1 0,1-18 0 0,-6 10 6 0,1 0 0 16,-3 1 0-16,-8-6 1 0,5 12-9 0,-2 1 0 15,-2 2 0-15,-14-7 0 0,3 10 5 0,0 10 1 16,-5-8-2-16,-7 5 2 0,-9 11-13 0,-12 7-1 16,-20 5 0-16,-18 17 2 15,94-17-2026-15</inkml:trace>
  <inkml:trace contextRef="#ctx0" brushRef="#br0" timeOffset="38515.72">11792 6627 866 0,'0'0'0'0,"0"0"0"15,0 0 0-15,0 0 37 0,0 0 0 0,0 0 0 16,0 0 0-16,0 0 29 0,0 0 2 0,0 0-2 15,0 0 1-15,0 0-111 0,0 0 1 0,0 0-1 16,0 0 0-16,0 0-786 0</inkml:trace>
  <inkml:trace contextRef="#ctx0" brushRef="#br0" timeOffset="38988.5">15465 6171 979 0,'0'0'0'0,"0"0"0"16,0 0 0-16,0 0 30 0,-7-28 1 0,7 28-1 16,-3-5 1-16,1-3-37 0,-1 8 0 0,3 0-812 0</inkml:trace>
  <inkml:trace contextRef="#ctx0" brushRef="#br0" timeOffset="42400.85">12161 5316 703 0,'0'0'0'16,"0"0"0"-16,0 0 0 0,0 0 60 0,0 0-1 15,0-25 1-15,0 23-1 0,-3-6 8 0,3 8 1 16,3-8-1-16,-3-4 1 0,-3-1-19 0,3 6 0 16,0-13 0-16,0 7 1 0,-5-5-29 0,0 6 0 0,5-3 1 15,-3 2 0-15,-7 0-15 0,3 3 1 0,-1 5-1 16,-2-10 0-16,0 5 5 0,-1 3-1 0,1 7 0 15,-10-3 0-15,2-5-7 0,0 1 0 0,0 2 1 16,-4-3-1-16,-6 3 4 0,5 3 1 0,-3-6 0 16,1 3 0-16,2-2 3 0,-3-1 2 0,4 8-1 15,-1-5 1-15,2 0-2 0,-2 0 0 0,8 5 1 16,0 0-1-16,-5 0-4 0,2 0 1 0,0 5 0 16,-2 0 0-16,-11 3 1 0,6 4 0 0,7-7 0 15,-13 10 1-15,3-2-6 0,0 5-1 0,-5-6 1 0,0 1 0 16,3-1-2-16,7 3-1 0,-8 6 0 0,-2-11 0 15,3 2 22-15,4 8 1 0,3-9-2 0,-7-1 2 16,7 7-9-16,5 1-1 0,-2 2 1 0,-3-12 0 16,5 2-3-16,3 7 2 0,2-2-1 0,-5 1 1 0,0 1-6 15,6 6 0-15,1 5 0 0,-1-8 1 16,-6 7-10-16,3-4 1 0,-3 12 0 0,0-2 0 0,0 2-2 16,6-2 1-16,-1 2 0 0,-10 1 0 0,8-6-2 15,4-5 0-15,-1 3 0 0,-6-8 0 0,0 3-7 16,11-3 2-16,-4 0-2 0,-1-2 1 0,4-1-1 15,0 1 1-15,8-5-1 0,-5-1 1 0,0 3 2 0,5 0 2 16,0 3-2-16,-5 2 2 0,3 8-2 0,2-10 1 16,2 7-1-16,-4 2 2 0,2 1 1 0,2 2 1 15,3-2 0-15,-5 5 1 0,0-10 0 0,5 4-1 16,-2-1 1-16,-1 4 0 0,6-3 0 0,-5-1 0 16,7-4 0-16,-5 1 1 0,2-3-1 0,1 0 1 15,2-5-1-15,-2-2 1 0,2 2 2 0,-5 3 1 0,8-3-1 16,0-10 2-16,-1 10 14 0,-4 5 1 0,5-10 0 15,2 8 0-15,0-3 0 0,-2 0 1 0,2-2-1 16,-2-3 2-16,0 2-14 0,-1 6 2 0,6-8-1 16,0 3 1-16,-5 7-8 0,-1-10 0 0,6 3 1 15,0-1 0-15,0 1-2 0,2-6 0 0,-7 1 0 16,5 5 1-16,-1-6-2 0,1 3 1 0,3-5 0 16,2 0 0-16,-6 3-2 0,1-1-1 0,-3-7 1 15,8 0 1-15,3 0-1 0,-8 0 1 0,-1 0-2 16,1-7 2-16,3 2 1 0,1 0 0 0,-1 2 0 0,4-4 1 15,6-1 3-15,-3-4 0 0,-3-4 1 0,-2-4-1 16,3 5 5-16,-11 5 0 0,8-8 0 0,0 1 1 16,-3-1 9-16,-2 8 0 0,0 2 0 0,4-14 1 15,4 2-6-15,-8 5 2 0,2-6-2 0,-2-6 2 0,5 12-2 16,2 2-1-16,-7-7 1 0,2-8 0 0,3 8 1 16,-7-3-1-16,6-2 1 0,-4-5 0 0,3-3-3 15,1 3 0-15,-4 2 1 0,0-7 0 0,0 0-9 16,-3-3 2-16,-2 2 0 0,2-6-1 0,0 6 5 15,-4 9 1-15,-4-4-1 0,3-1 0 0,-2 4-6 16,2 5 1-16,3 3-1 0,-5-8 1 0,-1 1 3 0,3 1 1 16,-2 4-1-16,2-6 1 0,-5 0 4 0,3 1 0 15,0-4 1-15,-3-1-1 0,0-1-9 0,-5 3 0 16,5 2 1-16,-3-15-1 0,3 3 5 0,-5 12 1 16,0 0-1-16,0-7 1 0,-5 2-5 0,3 11-1 15,-1-4 1-15,1-9 0 0,-3 12 0 0,5 1 0 16,-8 2 0-16,5 2 0 0,1 0 0 0,-3 1-1 0,0 7 1 15,-3-16-1-15,0 11 1 0,-2-5-1 0,3 5 1 16,-6-5-1-16,-2-5 4 0,2 7 1 0,-2 3-1 16,-3 2 1-16,-8-4-8 0,4 7 1 0,-4-6 1 15,-2 4-1-15,8 7-1 0,-3 5 0 0,2-3 0 16,-9-7 2-16,2 8-3 0,3 4 0 0,-1 1 0 16,1-3 0-16,-3 0 0 0,7 7 0 0,-4-4 0 15,-1 2 0-15,4-3-2 0,-4 3 2 0,8 3-1 16,-7 5 1-16,2-3-3 0,-2 0 1 0,2-3-1 0,-8 3 1 15,6 3 0-15,-1 0 1 0,-2 7-1 0,-2-10 0 16,2 2-1-16,10 4 0 0,0-4-1 0,-7 8 2 16,2-12 0-16,2 7 1 0,4 3-2 0,-11-3 2 15,7 5 0-15,3 3 0 0,-4-3 0 0,-4-5 1 16,1 10-1-16,4-2 1 0,4 4-1 0,-6-6 1 16,5 1-2-16,0 3-1 0,-2 11 1 0,2-14 1 0,-3 6-2 15,6-3-1-15,3 6 1 0,-1 1-1 0,0 4 2 16,0-9 1-16,1-4-1 0,-4 5 1 0,9-3 0 15,-1-2-1-15,-2-1 1 0,2 3 0 0,-4-2-2 0,6-5 1 16,1 4-2-16,-2-1 2 0,-3 6 1 0,2-6 0 16,0 1 0-16,-2 6 0 0,3 5-1 0,1 2 1 15,1 3 0-15,-2-3 1 0,-1 10-1 0,8-9 1 16,-5-1-1-16,-8-2 1 0,8 2-2 0,0-5-1 16,5 5 1-16,-2-2 1 0,-4-13 0 0,6 3 0 15,0 5 0-15,0-13 0 0,3 3-3 0,0-1 2 16,4-4-1-16,-7-1 0 0,5 4 1 0,0-1 1 0,3 2-1 15,-8-7 1-15,5 3-3 0,3 2 2 0,4 0-1 16,-4 3 0-16,2-3-1 0,-5 5 1 0,8 3-2 16,-5-11 2-16,2 3 0 0,-3 3 2 15,4-3-1-15,1-2 1 0,1-3 1 0,-5 0 0 0,-1 5 0 16,4-12 0-16,1 9 0 0,-7-4 0 0,8-3 0 16,0 2 1-16,5 9 0 0,-6-9 1 0,1-2 1 15,5 5-1-15,0 0 1 0,-6-7 2 0,1 2-2 16,5-3 2-16,0 8-5 0,-6-2 1 0,1 2-1 0,5-10 1 15,2 0-1-15,-4 0 0 0,-4 0 0 0,6 0 1 16,2 0-1-16,1 0 0 0,-1 0 0 0,6 0 0 16,-1 0 0-16,-5-2 0 0,3-6 0 0,-2 0 0 15,2-2 0-15,-1 3 0 0,4-6 0 0,4 3 0 16,-7-2 0-16,3-1 0 0,-1 3 0 0,-4-10 0 0,1 5 1 16,1 2 0-16,3-2 0 0,-8-13 0 0,2 8 5 15,3 0 0-15,-5-3-1 0,2-2 2 0,3 2-5 16,-5 3 1-16,2 0-1 0,-2-3 0 0,2-2 1 15,3 10 2-15,0-5-2 0,-3-8 2 0,3 8-4 0,-10 5 1 16,5-5-1-16,0-3 1 0,-3-2 1 0,-2 2 0 16,2-2 0-16,0-3 1 0,0 3-1 15,-2 5 2-15,0-8-2 0,0-7 2 0,4 7-4 0,-4 3 1 16,0-10-1-16,-1-6 1 0,-1 6-1 0,-4 5 0 16,6 2 1-16,-3-5-1 0,3 11-1 0,0-1 1 15,-6-5 0-15,3 3 0 0,-2 2 0 0,-3-2 1 16,0 2 1-16,3-2-1 0,0 3-1 0,-3-6 0 15,0-2 0-15,0-3 0 0,-3-2 2 0,3 14 0 0,-2-6-1 16,0-16 2-16,-3 10-1 0,-3 3 2 0,3 2-2 16,0 0 1-16,-3-4-2 0,-2 9 0 0,5 3-1 15,-2-8 1-15,-3 5-1 0,0 3 0 0,-3 0 0 16,3-5 1-16,-3-3 0 0,3 11 1 0,0-9-1 16,-8-1 2-16,1 4-3 0,-1-2 0 0,-2 2 0 15,-1-2 0-15,-1 2-1 0,4 8 1 0,-5-8 1 16,-7 3-1-16,7 0 1 0,0 2 0 0,5 1 0 0,-12-1 2 15,7 8-3-15,0-5 0 0,0 10 0 16,-7-8 0-16,7 3-1 0,0 5 0 0,-2-2 0 0,-3-1 0 16,3 3 0-16,4 5 0 0,1 0 0 15,-8-5 0-15,0 5-1 0,3 0 1 0,2 0-1 0,-7 0 1 16,-6 0-1-16,3 5 1 0,-2 3-1 0,-3 4 1 0,-3-9-2 16,11 9-1-16,-11 1 1 0,-2-5 0 0,0 7-3 15,5 0 2-15,0 5 0 0,-11-2-1 0,9-1 0 16,4 3-1-16,-2 8 1 0,-8 5 0 15,11-13 2-15,7 8 0 0,-2-8 0 0,-6-2 1 0,6 2-3 16,2 0 1-16,2 0-1 0,-2 0 1 0,3-5-1 0,2 8 0 16,-5 2 0-16,-2-10 0 0,5 5 2 15,-6-4 1-15,3 4-1 0,-2 0 1 0,2 0-3 0,5 3 1 16,-2 9 0-16,2-4-1 0,-5 2 0 0,3 3 0 16,2 5 0-16,-2-3 0 0,4-5 0 0,9 1-1 15,-6 1 1-15,0-1 1 0,-5 1-2 0,8-9 1 16,8 5-1-16,-9 0 1 0,4-3 1 0,2-3 1 15,5-1 0-15,-8 1 1 0,8-4-3 0,0 5 1 0,0-3 0 16,0 2-1-16,0 1 2 0,3-5 1 0,2 4-1 16,0 11 1-16,-3 2-3 0,3-7 2 0,1 2-1 15,-6-4 0-15,7-6 2 0,6 8 1 0,2-3 0 16,-7 0 0-16,-3 3-1 0,-3-8 1 0,9 2 0 16,1-4 0-16,-1 0 0 0,-1-1 0 0,0-1 0 15,3 4 0-15,-1-3-1 0,1-4 0 0,0 5 0 16,2-11 1-16,-2 8-4 0,-1-2 2 0,1-6-1 15,5 1 1-15,7 5 0 0,-7 2 2 0,0-3 0 0,13-4 0 16,-6 2-1-16,-2 8 1 0,2-1 0 0,1-7 0 16,-3 5 0-16,-6-10 0 0,4 5 0 0,-1-4 1 15,3 6 1-15,-5-4 0 0,0-1-1 0,0-4 1 0,7 4-2 16,-5 3 0-16,3-2 0 0,-2-6 1 16,7 4-1-16,-3-4 0 0,-2-2 0 0,5 0 0 0,0 0 0 15,-3 0 0-15,6-2 0 0,-8-6 0 0,5 0 0 16,0 8 0-16,2-10 0 0,1 0 0 0,-1-5 0 15,-9 3 0-15,2-1 0 0,2-2 0 0,-5 2 0 16,3 6 0-16,-5-1 0 0,2-12 0 0,3 7 0 16,-5 3 1-16,2-10 1 0,-2 0-1 0,5-5 1 15,-3 7 1-15,-2-7-1 0,0-10 2 0,-5 4-3 0,5 4 1 16,-6 1-1-16,6-4 2 0,-10-3-1 0,5 3 1 16,2-5 1-16,3-5-1 0,-3 4-2 0,-2 4 1 15,-1-4-1-15,-2 1 2 0,-4 2-3 0,1 11 1 16,3-4 0-16,-2-4 0 0,0 5 1 0,2 2 1 15,-5 1-1-15,3-4 1 0,-3 4 1 0,-3-1-1 0,8 3 0 16,-5-8 1-16,3 0 3 0,0-4 1 0,2 1 0 16,-8-4 1-16,3 2-4 0,1 1-1 0,-1-4 1 15,2-1-1-15,-7 4-3 0,5 10 1 0,-5-5 1 16,0-7-1-16,0 10-1 0,-5 10 1 0,5-13-1 16,-5 5 2-16,3-2-1 0,-1 10 1 0,1 3 0 15,-4-4 0-15,4-9-2 0,-1 8 0 0,1 4 0 16,-11-2 0-16,3-5-1 0,2 0 2 0,3-1-1 15,-7 6 0-15,-1-5 1 0,8 5 0 0,-3 5 1 16,-2 2 0-16,2-2-3 0,8 3 0 0,-5 7 0 16,-2 0 1-16,-9 0-2 0,4 0 1 0,12 0-2138 0</inkml:trace>
  <inkml:trace contextRef="#ctx0" brushRef="#br0" timeOffset="43029.33">11563 6662 2035 0,'0'0'0'16,"0"0"0"-16,0 0 0 0,0 0 87 0,0 0 0 15,0 0 0-15,0 0 0 0,0 0-35 0,-15-23 0 16,12 18 1-16,-2 30 0 0,5-25-1999 0</inkml:trace>
  <inkml:trace contextRef="#ctx0" brushRef="#br0" timeOffset="100946.52">13102 6652 237 0,'0'0'0'15,"0"0"0"-15,0 0 0 0,0 0-178 0</inkml:trace>
  <inkml:trace contextRef="#ctx0" brushRef="#br0" timeOffset="104100.95">29875 6700 326 0,'0'0'0'0,"0"2"0"16,5 6 0-16,-5-8-246 0</inkml:trace>
  <inkml:trace contextRef="#ctx0" brushRef="#br0" timeOffset="107907.7">14254 4197 49 0,'0'0'0'0,"0"0"0"16,-12 28 0-16,7-8-3 0,-6 8 0 15,4 2 1-15,-6-10 0 0,3 3 9 0,7 2 0 16,-2-2 0-16,-7 5 1 0,6-3 36 0,6-2 1 0,0 2-1 15,-2 3 1-15,-1-6 3 0,3 6-1 0,5 5 0 16,1 2 1-16,-1-5-28 0,2 6 2 0,-2-1-2 16,-2 0 1-16,7 5 4 0,-5-4 1 0,3-1-2 15,-3-2 2-15,-3-1-3 0,1-6-1 0,5-1 0 16,-3-10 2-16,2-2-12 0,-7-6 2 0,0-4-1 16,-5-1 1-16,5 6-4 0,0-8 1 0,0 0 0 0,0 0 0 15,0 0 9-15,0 0-1 0,0-8 0 16,-2-17 1-16,2-23-18 0,0-2 2 0,0-11-2 0,-5 6 1 15,-8 17-1-15,3-5 2 0,2 3-1 0,-5-3 0 16,-4 8-3-16,4 4 2 0,0 1-2 0,-5 8 1 16,6 1-1-16,-1 1 0 0,8 5 0 0,-3-10 0 15,3 10-5-15,0 0 1 0,5 2-1 0,-5-10 1 16,5 6 2-16,5 2-1 0,-5-8 1 0,0 5 0 0,5 8 2 16,3-2 0-16,2 4 0 0,3-7 0 0,-1 2 3 15,1 6 1-15,-3-3-1 0,11 0 1 0,-4 2 5 16,1 1 0-16,0 7 0 0,2 0 1 0,3 0 4 15,-2 7 0-15,-9 1 1 0,6-8 0 0,0 0-12 0,-5 7 0 16,-1 1 1-16,6-1 0 0,3 6 5 0,-4-8 1 16,-4 5-1-16,2-5 1 0,1 3-2 0,-6-8 1 15,-3 5-1-15,-2 2 1 0,1 3 5 0,-6-5 0 16,0-2 1-16,0-3-1 0,0 5 6 0,0 0 2 0,0-3-2 16,0 4 1-16,-6 4 0 0,6 2 0 15,-5-7-1-15,0 10 1 0,-2 0-7 0,-1-2-1 0,-2-5 1 16,2 4 0-16,-4-9 5 0,1 2 2 0,4-5-1 15,-6 7 0-15,3-2-3 0,2 3 1 0,1 0-1 16,-4-6 1-16,4-2-12 0,7 3 2 0,-5-1 0 16,0 3 0-16,-1-5 3 0,4 0 1 0,2 0-1183 15</inkml:trace>
  <inkml:trace contextRef="#ctx0" brushRef="#br0" timeOffset="109127.62">14267 5387 300 0,'0'0'0'0,"-5"0"0"0,-3-5 0 16,-2 10 154-16,3 0 1 0,-6 2 0 0,-5-7 0 0,5 0-170 16,1 0 0-16,7 0 1 0,-8 0-1 0,0 3-8 15,3 5-1-15,2-8 1 0,-4 0 0 0,-6 0-5 16,0 0 1-16,5 0-1 0,1 0 1 0,-6 0 4 15,5 0 0-15,5 0 0 0,-2 0 0 0,-3 5 16 0,3 2 1 16,8 6-1-16,-11-13 0 0,-2 10 4 0,2 0-1 16,5-3 1-16,-2 6 0 0,-2 5 0 15,4-1 2-15,-2 1-1 0,-3 10 1 0,-2 4 0 16,5 1 0-16,4-3 0 0,-1 3 1 0,-1-5-2 0,3 0 2 16,5-3-1-16,0 3 1 0,-5-3 0 0,2-3 1 15,3-4 1-15,3 5-1 0,2-3 13 0,-5 0 2 0,5 0-1 16,-5 3 0-16,3 5-3 0,2-8 0 0,2 0-1 15,-1 3 1-15,-1 4-3 0,0 4 2 16,2 6-3-16,-7-1 3 0,11-1-6 0,-1-2 1 0,0 2-1 16,-5 0 2-16,8 3 2 0,5-5 1 0,-6 0-1 15,1-3 1-15,0-2 3 0,-1-6-1 0,11-4 0 16,-10-1 2-16,5 1 7 0,0-5 0 0,2 2 1 16,-2-5 0-16,0 0-2 0,2 0 2 0,-2-2-2 15,0-1 1-15,-1-2 7 0,1-5 0 0,3 5 0 16,1-2 2-16,-6 2-7 0,2 2 1 0,-3-4-1 0,0-6 2 15,3 3-5-15,0 0 0 0,-1 0 1 0,1-15-1 16,8 10 1-16,-8 5 2 0,-1-5-1 0,9-5 0 16,-1-5-14-16,1 2 1 0,-3 1 0 0,-1 2 0 15,6 0 2-15,0 2 2 0,-2-2-2 0,-8-3 1 0,-1 1 2 16,4-1-1-16,-3 3 1 0,-1-8 0 0,1 1-7 16,-2-1 1-16,-1 1-1 0,-3-9 1 0,1 4 11 15,0 2 1-15,0-1 0 0,-6-11 0 0,3 9 6 16,-4 0 1-16,1 3-1 0,-2-8 1 0,0 1-2 15,3 9 1-15,-3 0 0 0,-5-7 0 0,0 2-15 0,0 6 0 16,0 7 1-16,0-5-1 0,0-3 1 16,0 8 1-16,-5-3-1 0,5 6 0 0,-8-6-7 15,3 6-1-15,5-8 1 0,-12 2 0 0,-1-2 4 0,3-5 0 16,2 5 0-16,-5 2 1 0,1-7-5 0,-1 5-1 16,3 2 1-16,-11 0-1 0,6-4 10 0,7-1-1 15,-4 3 1-15,-6-5 0 0,0 5 3 0,5-5 0 0,1 4 0 16,-6-9 0-16,-3 3-1 0,6 1 1 15,8 9 0-15,-6-6 0 0,-5 6-5 0,5-4 1 16,3 11-1-16,3-10 1 0,-6 5-2 0,0 0-1 0,-2 3 0 16,0-6 0-16,-3 8 0 0,5-5 0 0,3 2 0 15,-8-4 0-15,3 7-5 0,-3-3-1 0,8 8 1 16,2-2 0-16,-5-6-6 0,1 8 1 0,7 0-1 16,-8-5 1-16,-5-3-6 0,5 1 2 0,3 2-2 15,-2 5 2-15,-4-5-2 0,4 5 1 0,1-3-1 16,-1-4 0-16,-6 7-4 0,5 0 1 0,3-8-1 0,-3 1 1 15,-2 2-4-15,5 5 0 0,2 0 1 16,3 0 0-16,5 0-1602 0</inkml:trace>
  <inkml:trace contextRef="#ctx0" brushRef="#br0" timeOffset="110028.67">15079 3855 363 0,'0'0'0'0,"0"0"89"0,-21-18-1 15,9 23 1-15,-1 3 0 0,3-8-56 0,5 5 2 16,2 2-1-16,3 1 1 0,-8-6-34 0,6 3 0 15,2-2 0-15,-3 2 1 0,-2 0 0 0,0 3 2 0,3-8-2 16,-3 12 1-16,-1 11-1 0,1-8 0 0,3 0 0 16,-8 3 0-16,5-3-2 0,2-2 1 0,-2 2 1 15,-3-8-1-15,3 1 12 0,3 4 1 0,2 1-1 16,-5-5 2-16,-6-1-9 0,6 13 1 0,3-12 0 16,-3 2 1-16,-3 7 11 0,3-9 1 0,-3 0 0 15,6-1 0-15,-1-2-10 0,3 3 2 0,0-8-1 16,0 12 0-16,0-4 12 0,0-1 0 0,0-1 0 15,0 1 0-15,5 1-5 0,3 2 0 0,-3-5 0 0,3 7 1 16,4-2-7-16,4 3 1 0,-4-5-1 16,1 2 0-16,0-3 4 0,0 1 1 0,-6-1-1 0,3 1 1 15,3-1-17-15,-5 6 0 0,4-5 0 0,6-1 1 16,0-2-2-16,-8 3 1 0,3 2-2 0,2 0 2 16,0-8-3-16,-2-2 1 0,0 6-2 0,0 1 2 0,4 6 0 15,-4-3 0-15,-5-10-1 0,5 7 2 0,4 3 1 16,1-2 0-16,-5 0 0 0,0-3 0 0,2 5 4 15,0-3 0-15,-2-2 1 0,0 5-1 0,2-7 5 16,-8 4 0-16,4-7 0 0,1 3 1 0,-12-3-1062 16</inkml:trace>
  <inkml:trace contextRef="#ctx0" brushRef="#br0" timeOffset="110395.24">15422 4016 677 0,'-2'0'0'0,"-6"10"0"15,3-5 0-15,0 3 24 0,0 4-1 0,2-7 1 16,-7 5 1-16,2 8-24 0,-4 0 1 0,7-3 0 16,-8 10 1-16,8 3-2 0,5-8 0 0,5 0 0 15,-5 3 0-15,5-11-1 0,3 1 0 0,-3 2 0 16,7 5 0-16,4 3 0 0,-1-10 1 0,0 2-1 15,0-8 1-15,3 1 2 0,3-3-1 0,-4 2 0 16,-4-7 1-16,-3 0 5 0,0-7 0 0,1 7 0 0,-4-8 1 16,3-2 3-16,-2 3 2 0,-3 4-1 0,-2-12 1 15,2-3-8-15,0 8 2 0,0-2 0 0,-10-3 0 16,2-18 8-16,1 5-1 0,-1 8 1 0,-7-10 0 16,2-3 7-16,1 10 1 0,-3 3 0 0,-13-3-1 15,10 3 7-15,5 0 2 0,-4 2-2 0,-6 8 2 16,0-5-6-16,10 5 2 0,-2 8 1 0,3-3-1 0,-4-3-7 15,4 8 0-15,2 0 1 0,0 0-1 0,2 8-5 16,-2-3-1-16,5-5-1082 0</inkml:trace>
  <inkml:trace contextRef="#ctx0" brushRef="#br0" timeOffset="110562.2">16045 4210 489 0,'0'0'0'0,"0"0"0"15,-5 0 0-15,5 8 116 0,0-8 2 0,0 0-661 16</inkml:trace>
  <inkml:trace contextRef="#ctx0" brushRef="#br0" timeOffset="111079.16">15827 3996 375 0,'2'2'0'0,"8"16"0"0,-12-10 0 16,-3-1-1-16,2-2 0 0,6-2 0 0,2 9 0 15,-3 1-4-15,9-5 2 0,-6-1 0 0,-5-4-1 16,5-1-11-16,2 1 0 0,-4 2-1 0,7 2 2 0,3 8 14 15,5-2 0-15,-6-3 0 0,9 8 0 0,-1-3 9 16,0-3 0-16,-2-2 0 0,-5 1 1 0,-5-4-1 16,2 1 1-16,-5 2-1 0,2 0 1 0,-1 5 0 15,-4-13 1-15,1 9 0 0,-1-4 1 0,3-4 1 16,-5 2 2-16,-5 0-1 0,0-3 1 0,3 3-12 16,-4-5 1-16,-1 8-1 0,2-8 2 0,-3 0 14 0,3 0 0 15,0 0 0-15,-3 0 1 16,-2-8 2-16,2 8 1 0,-2-7-1 0,5 2 2 0,3-3-3 0,2 3 2 15,-5-5-2-15,2 5 1 0,0-10 10 0,3 10 0 16,0-3 0-16,0-7 0 0,0 2-7 0,3 6 0 16,5 2-1-16,-1-5 1 0,-2-3-1 0,0 1-1 0,-5 4 1 15,3-7 0-15,0 2 6 0,-1-2-1 0,3 8 0 16,-5-6 1-16,0-2-3 0,-5 2 0 0,3 1 0 16,-4-3 0-16,6-6-3 0,-5 9-1 0,0 2 1 15,0-10 0-15,3 7-8 0,-6 3 1 0,3 5-1 16,5-3 0-16,-8 3 4 0,3 3-1 0,3-3 0 15,2 5 0-15,-3 0-12 0,3-3 0 0,-5 3 0 16,3 0 1-16,2 0-8 0,0 0 0 0,-3-2 0 16,0 2 1-16,3 5-2 0,-5 2 0 0,5-7 0 15,0 0 0-15,0 8-2 0,0 2 2 0,0-5 0 0,5-2 0 16,1 7-10-16,4-3 0 0,0-2-1 0,3 0 1 16,-13-5-1117-16</inkml:trace>
  <inkml:trace contextRef="#ctx0" brushRef="#br0" timeOffset="111262.88">16285 3872 1054 0,'-5'0'0'15,"-3"0"0"-15,0-2 0 0,6 4 14 0,4 3-1 16,1 3 1-16,-6-8 0 0,-2 5-24 0,5-5 1 15,3 0 0-15,2 0 0 0,-5 0-795 0</inkml:trace>
  <inkml:trace contextRef="#ctx0" brushRef="#br0" timeOffset="111971">14733 6332 326 0,'2'7'0'0,"3"-7"0"0,-12 0 0 0,7 0-246 0</inkml:trace>
  <inkml:trace contextRef="#ctx0" brushRef="#br0" timeOffset="112158.02">14644 6491 12 0,'0'0'0'15,"0"0"-10"-15</inkml:trace>
  <inkml:trace contextRef="#ctx0" brushRef="#br0" timeOffset="112368.45">14511 6543 476 0,'-2'3'0'0,"-1"5"0"0,-2-8 0 0,5 0-358 0</inkml:trace>
  <inkml:trace contextRef="#ctx0" brushRef="#br0" timeOffset="112546.96">14488 6700 627 0,'0'0'0'0,"0"0"0"15,6-13 0-15,-6 13-472 16</inkml:trace>
  <inkml:trace contextRef="#ctx0" brushRef="#br0" timeOffset="112748.95">14488 6727 602 0,'0'0'0'0,"-10"0"0"0,3-7 0 0,4 9 0 0,3 3 0 16,0 3 0-16,-2 0 0 0,2-8-452 0</inkml:trace>
  <inkml:trace contextRef="#ctx0" brushRef="#br0" timeOffset="112915.83">14438 6785 414 0,'-3'0'0'0,"1"0"0"15,-4-2 0-15,6 2-311 0</inkml:trace>
  <inkml:trace contextRef="#ctx0" brushRef="#br0" timeOffset="113316.99">14677 6755 12 0,'2'0'0'0,"3"8"0"16,-10-13 0-16,5 5-10 0</inkml:trace>
  <inkml:trace contextRef="#ctx0" brushRef="#br0" timeOffset="118291.48">14285 3825 162 0,'0'0'0'0,"0"0"0"16,0 0 0-16,-31-23 31 0,26 23 0 0,-5-5-1 16,-3-3 2-16,6 6 2 0,-1-6 2 15,6 8 0-15,-1 0 0 0,3-5-12 0,0 5-1 0,0 0 1 16,-5 0 1-16,0 5 1 0,2 3 1 0,-2-6 0 0,0 3 0 16,3-2-21-16,-3 2 1 0,5 0-2 15,5 2 2-15,2 1 5 0,3-5 1 0,1-1-1 0,9-2 1 16,11 8-9-16,2-6 0 0,2-2 1 0,-4-2-1 15,-1 2 10-15,1 0-1 0,-3-8 1 0,2 6 0 16,-2-1-7-16,-5 3 0 0,3 3 0 0,-1-3 0 0,-2 0 3 16,2 0 1-16,1 10-1 0,-3-10 0 0,2 2 8 15,1 3 1-15,-3-2 0 0,5-3 0 0,2 5-9 16,1 0 0-16,-1 2 0 0,-2-7 0 0,3 0 6 16,-11 8 1-16,3-1-1 0,-3-7 0 0,-5 3-14 0,-2 2-1 15,2-5 0-15,-4 0 1 0,-4 0-2 0,-2 0 0 16,0 5 0-16,-2 3 1 0,2-8 0 0,0 0 2 15,-2 0-2-15,-1 0 1 0,6 0 24 0,-8 7 0 16,2-4-1-16,1-1 1 0,0 1 1 0,2 2 0 16,-5-3 0-16,0 3 0 0,0-2-4 0,0 2 1 15,0 0 0-15,0 0 0 0,0 5-7 0,0-7 0 16,0-3 0-16,0 0 0 0,0 0-4 0,0 0 2 16,0 0-1-16,0 5 1 0,-5 7 10 0,2-4-1 15,0 2 1-15,-4 2 1 0,2 9-5 0,-3-6 1 0,0 2 0 16,-9 6 0-16,4 7-3 0,-2-5 0 0,2 3 0 15,-2 2 1-15,2 6-13 0,3 4 2 0,2 0 0 16,-2-2 0-16,2 8 3 0,1-4 0 0,4 6-1 16,1 8 1-16,2-6-12 0,0-2 2 0,7 10-2 15,1 7 1-15,-8-65-1367 0</inkml:trace>
  <inkml:trace contextRef="#ctx0" brushRef="#br0" timeOffset="120209.57">14499 6430 12 0,'0'0'0'0,"0"0"0"0,-3-5 0 0,8-10 91 16,3 2 1-16,2 6 0 0,-10-8 0 0,0 7-82 15,0 1 0-15,5 1 0 0,-2-9 1 0,-1 0-3 16,-2 5 0-16,-2 3 0 0,-1 4 1 0,3-10 9 15,0 6 0-15,0-1 0 0,0-9 1 0,0-1-9 16,0-2 0-16,0 0 0 0,0-3 1 0,0-2 15 0,0 2 0 16,0 3 0-16,0-8 1 0,-5 6-6 0,5 4 1 15,0 8 1-15,-5-10-1 0,2 2 6 0,1 1 2 16,-1-1-1-16,-9 0 0 0,-1-7-2 0,3 2 0 16,2 6 0-16,-2-1 1 0,-3 0-5 0,-2 1 1 15,5 4-1-15,-8-2 2 0,5 2 1 0,-5-4 1 0,6 7 0 16,-9-10 0-16,3 12-12 0,1 0 2 0,-1 1-1 15,-5-1 1-15,5-2 2 0,3 3 0 0,0 4 0 16,-1-9 0-16,-1 12-1 0,4 0 0 0,0 2 0 16,3-4 0-16,-3 2-7 0,1 2 2 0,1 1-2 15,1 4 1-15,0-4-2 0,-3 2 0 0,8-3 0 16,-13 8 2-16,1 8-2 0,6-5 0 0,6 7 0 16,-5-5 0-16,2 5-10 0,3-7 0 0,3 2 0 15,-3 12 0-15,0 1-1 0,-3-8 1 0,8 3-1 0,-5 10 1 16,0-5-15-16,0 2 1 0,2 5-1 15,-2 0 0-15,5 6 3 0,0 1 0 0,-5 4-1 0,3 2 1 16,-4 2-3-16,6-10 1 0,6 6-1 0,-6 2 2 16,7-8-1-16,3-5 2 0,0-7 0 15,1 0-1-15,1-1 3 0,6-4 1 0,0-3 0 0,0-7 0 16,2 7-1-16,3-5 0 0,3 0 0 0,-1-7 0 0,0 2 1 16,3 5 1-16,5-15-1 0,1 0 1 0,-4 8-2 15,3-6 1-15,-2-2 0 0,-1-10 0 0,1 2 8 16,-8 3 1-16,2-2-1 0,0-8 1 0,-4-11 0 15,7 4 0-15,-3 2 0 0,-2-8 0 0,3 5 0 0,-9-9 0 16,4 4 0-16,-3-13 0 0,4 4 0 16,-4 1 0-16,3-4 0 0,-14 5 0 0,6 0 0 0,2 7 0 15,-2-5 0-15,-5-2 0 0,2 7-1 0,-5 5 1 16,2-4 0-16,-7 6 0 0,0 1-1 0,0 5 1 16,0-10 0-16,-10 7 0 0,8-2 9 0,-3 0 1 15,0 0-1-15,-3 5 1 0,-5-10 9 0,-2 2 0 0,2-2 0 16,-7 2 1-16,2 0 4 0,5-9-1 0,-4 9 1 15,-4-5 1-15,3 3-3 0,1 7 1 16,-6 1-1-16,-3 2 2 0,8-6-5 0,1 14 0 0,-4-1 0 16,-4 1 1-16,7-1 8 0,3 3 0 0,0 0 0 15,-11 3 1-15,3 4-19 0,-2 3 2 0,7-5-1 16,-5 5 0-16,3 3-8 0,2 2 2 0,5-3-2 16,-5 3 2-16,-2-2-5 0,10 5 1 0,2 2 0 15,3 5 0-15,5-20-1287 0</inkml:trace>
  <inkml:trace contextRef="#ctx0" brushRef="#br0" timeOffset="120810.33">13942 6924 653 0,'0'-3'0'0,"-6"3"0"16,1-5 0-16,3 0 91 0,2 5 1 0,0 5-2 0,-3-10 2 15,1 3-47-15,2 2 0 0,0 0 0 0,0 0 0 0,0 0-27 16,0 0 1-16,2 0 0 0,3 2 0 16,0 8-18-16,1-2 0 0,-4 0 1 0,3-6-1 0,0 3-1 15,0 8 0-15,3 2 0 0,0 5 0 0,4 8-6 16,4-8 0-16,-4-2 1 0,-7-1 0 0,3 1-5 15,0-6 1-15,2 1-1 0,5 7 1 0,-2-5 7 16,-3-7 0-16,-2 4-1 0,-3-4 1 0,0 5-7 0,0-6 1 16,3 1 1-16,-3 4-1 0,-3-4-1 0,3-1 1 15,3-2 0-15,2 3 0 0,-5-5-6 0,0 4 0 16,-5-7-824-16</inkml:trace>
  <inkml:trace contextRef="#ctx0" brushRef="#br0" timeOffset="121011.33">13975 6806 690 0,'0'0'0'0,"0"0"0"15,-8 5 0-15,3 2 21 0,2 3 0 0,3-2 1 16,0 2-1-16,-2 0-3 0,2 3 0 16,5-1 0-16,5 23 1 0,5 6-15 0,1 2 2 0,-1-3-2 15,0-5 2-15,5 0-5 0,3 1 1 0,3-1 1 16,-1-2-1-16,1-6-1 0,2-4 0 0,-3 7 0 15,-2-9 0-15,2 4-3 0,-7-10 1 0,3 0-658 0</inkml:trace>
  <inkml:trace contextRef="#ctx0" brushRef="#br0" timeOffset="124198.05">14005 6664 853 0,'0'0'0'0,"0"0"0"0,-25-12 0 0,17 12 52 16,5 7 1-16,1-7-2 0,2 3 2 0,-5-3-30 16,10-3-1-16,0 3 1 0,10-7-1 0,1 7 2 15,-4 0-1-15,1 0 1 0,30 0-1 0,6 0-41 16,-6 0 1-16,3-8 0 0,-1-2 0 0,-1 3 18 16,-1-3 1-16,0 2-1 0,0-10 1 0,6 8-6 0,-11-7-1 15,3 7 1-15,2-3 1 0,0-2-8 0,0 5 1 16,1 2 0-16,-6-2 0 0,-3 3-3 15,-4 2 0-15,-1-1 1 0,1 4 0 0,-11-3 3 0,-2-3 0 16,-3 3 0-16,-12 3 1 0,-3 2 2 0,-3 0 1 16,1 0-1-16,2 0 0 0,0 0 3 0,0 0 1 15,-3 0 0-15,-7-8-1 0,-5 3 9 0,-3 3 0 0,0-3-1 16,-30 0 2-16,-8-3 15 0,13 6 2 16,-6 2-1-16,6 0 1 0,2 0 6 0,11 2 2 0,4 3-2 15,-7-7 1-15,0 2 3 0,5 5 0 0,3 5-1 16,-3-3 2-16,2 3-7 0,1-7 2 0,7 7-1 15,0-3 0-15,6 4-8 0,2-11 2 0,2 7-2 16,-2 1 1-16,7-6-3 0,3 3 2 0,0-5-1 16,0 3 0-16,0 2-12 0,0-5 0 0,0 5 0 15,5-5 1-15,11 0 2 0,1 7 0 0,6-7 0 16,10 8 1-16,11-8-5 0,-4 0 2 0,-2 2-1 16,-2-4 1-16,-13 2-4 0,2 0 0 0,1 0 1 15,-3-8-1-15,2 1-2 0,-7 7-1 0,2 0 0 0,-7 0 0 16,-3-5 2-16,-2 5 0 0,-1-5 0 0,-4 5 0 15,-3 0-3-15,0 0 2 0,0 0-2 0,0-3 1 16,-3-2-2-16,3 5 1 0,0 0 0 0,-7-2 0 0,-8-6-1 16,-1 3 1-16,-2 3 1 0,-20-3-1 0,-2-1 0 15,7 6 1-15,7 6 0 0,1-1 1 0,7 2-3 16,3 1 0-16,2-6 0 0,0 11 0 0,13-13-1385 16</inkml:trace>
  <inkml:trace contextRef="#ctx0" brushRef="#br0" timeOffset="135137.7">26308 1715 803 0,'3'0'0'0,"2"13"0"16,-5-5 0-16,-3-6 18 0,3-2 0 0,0 0-648 16</inkml:trace>
  <inkml:trace contextRef="#ctx0" brushRef="#br0" timeOffset="135497.84">26026 1894 778 0,'0'0'0'0,"0"0"0"16,0 8 0-16,5-6 19 0,0 6 2 0,-5-8-635 15</inkml:trace>
  <inkml:trace contextRef="#ctx0" brushRef="#br0" timeOffset="142700.93">32195 3119 1687 0,'3'0'111'0,"32"28"-79"15,-2-16-1-15,-7-4 1 0,22-21-1 16,1-2-30-16,1 3 1 0,11-11 0 0,11-10 0 0,-1-2-19 16,-2 0 1-16,7-11-1408 0</inkml:trace>
  <inkml:trace contextRef="#ctx0" brushRef="#br0" timeOffset="202013.12">11860 6528 162 0,'0'0'0'0,"0"0"0"0,0 0 0 15,0 0 0-15,0 0 0 0,0 0 0 0,0 0 0 0,0 0 0 16,0 0 1-16,0 0-1 0,0 0 1 0,0 0-25 15,0 0 0-15,0 0 0 0,-25 15 0 0,25-15-28 16</inkml:trace>
  <inkml:trace contextRef="#ctx0" brushRef="#br0" timeOffset="202204.59">11797 6803 313 0,'0'0'0'16,"0"0"0"-16,-10 0 0 0,10 3-5 0,5 2 2 0,-5-5-226 15</inkml:trace>
  <inkml:trace contextRef="#ctx0" brushRef="#br0" timeOffset="202453.94">11871 6763 653 0,'-5'0'0'0,"-8"7"0"0,0-2 0 0,5 5-28 16,3-5 0-16,-7-2-1 0,7-3 3 0,5 0 30 15,0 0 2-15,0 0-420 0</inkml:trace>
  <inkml:trace contextRef="#ctx0" brushRef="#br0" timeOffset="202816.2">11970 6785 338 0,'-3'0'0'0,"1"0"0"0,-8 0 0 0,7 0 27 15,3 0 1-15,0 0-1 0,-3 8 1 0,3-3-2 16,0-5 1-16,0 0-404 0</inkml:trace>
  <inkml:trace contextRef="#ctx0" brushRef="#br0" timeOffset="204500.24">11693 6617 187 0,'0'0'0'15,"0"0"0"-15,0 0 0 0,0 0-5 0,0 0 1 0,0 0-131 16</inkml:trace>
</inkml:ink>
</file>

<file path=ppt/ink/ink13.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4-03-27T14:39:52.263"/>
    </inkml:context>
    <inkml:brush xml:id="br0">
      <inkml:brushProperty name="width" value="0.05292" units="cm"/>
      <inkml:brushProperty name="height" value="0.05292" units="cm"/>
      <inkml:brushProperty name="color" value="#FF0000"/>
    </inkml:brush>
  </inkml:definitions>
  <inkml:trace contextRef="#ctx0" brushRef="#br0">11988 5873 1306 0,'0'0'0'0,"-66"-28"78"0,15 21 2 16,0 7 0-16,-3 15-1 0,-2 8-36 0,-10 15 0 15,-15 14-1-15,-21 14 1 0,3 20-23 0,-5 9 0 16,-14 16 0-16,-16 15 1 0,-6 5-1 0,-3 10 1 16,-14 31 1-16,-22 12-1 0,6 10-21 0,8 0 0 15,-5 20 0-15,-16 23 0 0,15-21 0 0,19-9 0 0,-6 22 0 16,-10 3 0-16,16-18 2 0,17-12 0 0,-5 15 1 15,-8 7-1-15,11-17 15 0,5-18-1 0,-6 12 1 16,-7 8 0-16,8-2-7 0,15-33 0 0,-18 7 0 16,-8 16 1-16,21-18 4 0,18-31 2 0,-8-1-1 15,0-4 1-15,22-19-1 0,17-24 2 0,11-11-1 16,4-24 1-16,14-17 2 0,14-15 1 0,4-5-1 16,11-13 1-16,2-3-13 0,13-4 1 0,5-16-1 15,5 3 1-15,8 3-6 0,0-11 2 0,-1 6-2 0,54-62 2 16,8-14-5-16,8-10 1 0,19-18-1 0,-1-7 1 15,-9-6-1-15,14-7 0 0,17-27 0 0,30-34 1 16,3-2-2-16,-7-8 0 0,28-14 0 0,17-34-1 16,-18 6-2-16,-4 9 1 0,20-14-1 0,-1-16 1 0,-11 21-3 15,-9 20 2-15,16-23-1 0,-3-25 1 16,-13 35 4-16,-17 20 1 0,20-12-1 0,-13 7 1 0,-25 46 5 16,-25 24-1-16,-4-21 1 0,-1 9 1 0,-14 38-2 15,-19 17 1-15,1 1-1 0,-17-5 1 0,-2 9 9 16,-16 29-1-16,-3 12 1 0,-4 0-1 0,-13 20-4 15,2 8 2-15,-10 9-1 0,-2 4 0 0,-8 9 3 0,0 6 0 16,-8 2 1-16,-2 10-1 0,-3 2-6 0,-4 8 0 16,-9 5 0-16,-48 51 1 0,-17 30 1 0,-8 10 0 15,-24 30 0-15,-9 10 1 0,-10 25-6 0,-19 31-1 16,-34 40 1-16,-40 43 0 0,9 10-2 0,7 12-1 16,-10 28 0-16,-33 43 0 0,36 8-2 0,12 4 0 15,-28 77-1962-15</inkml:trace>
  <inkml:trace contextRef="#ctx0" brushRef="#br0" timeOffset="3371.73">21986 7390 1269 0,'0'0'0'0,"0"0"0"0,0 0 0 0,0 0 48 15,0 0 1-15,0 28 1 0,10-21-1 0,0-2-2 16,0-5 0-16,-2 0 0 0,23 0 2 0,12 8-19 16,3-8 1-16,4 0 0 0,12-8 0 0,-1 3-31 15,2 3 0-15,11-3 0 0,-3 0 1 0,0 2 0 16,-4-2 2-16,4 3-1 0,3-11 0 0,-1 8 5 0,-1 3 1 16,9-3 0-16,3-3-1 0,-3 5 6 0,-7-4 0 15,5 7 1-15,2-5-1 0,-4 5 0 0,-1 0-1 16,16 0 0-16,-1-8 1 0,-9 8 0 0,-3 0 1 15,10 8-1-15,5-8 2 0,0 0 3 0,0 0 1 16,5 5 0-16,3 2 0 0,-3-7-4 0,-10 8 2 16,10 0-1-16,8-6 1 0,-5 8-9 0,-10-2 1 0,-1-6-1 15,6 3 0-15,-3-2-1 0,-2 7 0 0,12-3 0 16,0 1 1-16,-5-5 11 0,-7 7 0 0,2-3 0 16,8 3 0-16,5 8-5 0,-8-8 1 0,0 3 0 15,-2-1-1-15,-6-2-9 0,-4 8 0 0,-1-6 0 16,14-1 0-16,-4-4 6 0,-7 6 0 0,6-1 0 15,-9-2 0-15,-5 0-3 0,3-2 0 0,11 12 0 16,9-12 1-16,-5 4-5 0,-12 3 2 0,-4 1-2 16,14-4 2-16,-3 3-4 0,-2-7 0 0,12 4 1 0,-5-1-1 15,-10-1 21-15,-5 0 2 0,3 7-1 0,7-7 0 16,5-5-5-16,-7-5 2 0,5 0-1 16,-3 0 0-16,-10 0-2 0,-3 0 1 0,11-5-1 15,9 3 1-15,6-6-5 0,-13 3-1 0,-2-2 1 0,-3 2 0 16,-3-3-5-16,-2-2 1 0,11 5-1 0,1-10 1 15,-7 5 0-15,-15 2 0 0,-8 8 1 0,-2-2 0 0,-1-6-3 16,-2 1 1-16,6 2-1 0,4 0 0 0,-2-3 1 16,-8 5 0-16,2-4 0 0,-2 2 2 0,-10 2-4 15,-8-2 2-15,3-2 0 0,5-1 0 0,-8-4-6 16,-5 12-1-16,3-13 0 0,8 5 1 0,-6-4 1 0,-8 2 0 16,1 2 1-16,2-9-1 0,-2 6-4 0,-6 6 0 15,-4-7 0-15,-3-8 1 0,-23 20-2218 0</inkml:trace>
  <inkml:trace contextRef="#ctx0" brushRef="#br0" timeOffset="4723.59">24393 5410 1180 0,'0'0'0'16,"0"0"0"-16,0 0 0 0,0 0 72 0,0 0 1 16,0 0 0-16,0 0 0 0,0 0-42 0,33-23 1 15,-28 18-1-15,0 10 2 0,2 0-8 0,1 2 1 16,-3 1 0-16,-2-5 1 0,2 4-25 0,0 3 0 16,-5 0 1-16,0 15-1 0,0 11-1 0,0 4 1 15,0 10-1-15,0-9 2 0,0 2 3 0,0 4 2 0,0-4-1 16,-5 5 1-16,2 0-7 0,1 0 1 0,-1-3 0 15,-7 8 1-15,5-2 0 0,0 7 0 0,-3 2 1 16,-2 3 0-16,5 5-3 0,-3-5 2 0,-4 3-2 16,-4 7 1-16,4-5 0 0,4-3 2 0,-2 6-1 15,-8 4 0-15,10 3 10 0,-2-4-1 0,-5-4 0 16,2-7 1-16,8 5-2 0,-5-5 0 0,2 0 0 16,3 15 1-16,0-2 7 0,3-8 0 0,-6 7 0 0,3 4 1 15,0-9-10-15,0-2 1 0,2 0 1 0,1 5-1 16,-1 0-1-16,-5 5 0 0,3 8 0 0,0 2 1 15,-2-10-8-15,1-9 0 0,-4-1-1 0,5 2 1 16,0 3-1-16,0 3 0 0,2 4 0 0,1 4 0 0,-3-11-1 16,0-8 1-16,2-2-1 0,-4 3 0 0,2-6-1 15,-1 3 1-15,1 3-1 0,3-1 1 0,-3 6 0 16,0-8 1-16,-3-3 1 0,0 6-1 0,3-6 4 16,3-14 0-16,-1 1 0 0,-4 6 1 0,4 3 0 15,-2-1 2-15,2 8 0 0,-2 0 0 0,0 8 13 16,3-13 0-16,-6 2 1 0,5 1-1 0,-2-11-5 0,0-2 0 15,3 0 0-15,-1 7-1 0,-2-4-3 0,0 4-1 16,-3 3 0-16,3-3 2 0,0-2-4 16,-2-5 0-16,-4 3 0 0,4-3 1 0,4-1 12 0,-2-4-1 15,-5-7 1-15,5 6 0 0,2 1-11 0,-7-5-1 16,0 10 0-16,5 10 0 0,0-10 0 0,-3-8 1 0,3 5-1 16,-3 8 0-16,1-7-2 0,-1-9 1 15,1 1-1-15,-1 3 1 0,0-1 4 0,1-5 0 0,2 0 1 16,2-2-1-16,-7 2-7 0,0 1 0 0,-1 2 0 15,1 7 1-15,0 0 2 0,0 1 0 0,0-4 0 16,-3 9 1-16,3 2-3 0,2-18 1 0,-2 0-1 16,-3-7 1-16,3 0 0 0,3 0 0 0,-1-8 0 15,0 0 1-15,3-3-6 0,3-4 2 0,2-8-2 16,-5-5 2-16,2 0-4 0,3 0 0 0,0 0-2123 16</inkml:trace>
  <inkml:trace contextRef="#ctx0" brushRef="#br0" timeOffset="16557.31">22734 2005 1218 0,'0'0'0'0,"0"0"0"0,0 0 0 0,33 8 71 0,-18-8 1 16,0 7 0-16,6 1-1 0,-3-1-24 0,-3 6 2 16,3-3-1-16,2 3 0 0,0 4-12 0,1 1 0 15,-1 7 0-15,3-15 0 0,5 15-17 0,-3 3 0 16,1 0 0-16,-1-8 1 0,3 8-20 0,0 7 0 16,0 0 0-16,0 8 0 0,-2-2-2 0,-1 1 1 0,1 1-1 15,-1 3 1-15,-2-4 1 0,-3-1 0 0,-5-6 0 16,1-5 0-16,-1-7 1 0,0 2 0 0,-7-2 0 15,0-6 0-15,-1 1-1 0,-4 0 0 0,-1-6 0 16,-2-2 0-16,0-2 0 0,0-3 0 0,3 0 0 16,2-5 0-16,-5 0-1437 0</inkml:trace>
  <inkml:trace contextRef="#ctx0" brushRef="#br0" timeOffset="16823.99">23515 1756 1482 0,'0'0'0'0,"0"0"0"0,0 2 0 0,0 16 41 15,0-3 1-15,0 15-1 0,-10 23 2 0,5 10-8 16,-8-15 1-16,-2-3-1 0,-3 1 1 0,3-3-17 16,2-3 0-16,-5 3 0 0,-5-3 0 0,3 8 1 15,-3 2 1-15,2-2 1 0,-6 8-1 0,-1-11 8 16,2 0 1-16,1-7 1 0,-6 8-1 0,6-9-22 0,4-4 0 15,-9 5 0-15,-3 2 1 0,5 3 0 0,2-3 1 16,-2-7-1-16,-5-5 1 0,8 0-1 0,7-1 0 16,5-7 0-16,1-12 1 0,1 0-11 15,9-6 0-15,4-2-1 0,6-10 2 0,-8 10-1632 0</inkml:trace>
  <inkml:trace contextRef="#ctx0" brushRef="#br0" timeOffset="17391.86">24118 2159 1356 0,'-3'0'0'0,"1"0"0"15,-3 0 0-15,-3 7 75 0,0-7 2 0,3 8-2 16,5-8 1-16,0 3-5 0,0-3 1 0,0 0-2 0,0 0 2 15,0 0-39-15,0 0-1 0,0 0 1 0,5-3-1 16,6-5-9-16,1 8 0 0,4-7 0 0,22-11 0 0,10-7-15 16,0 7 1-16,1 3-1 0,-9 3 1 15,-1-1 2-15,-1 3 1 0,2-3-1 0,-1 1 0 0,1 9-2 16,1-4 0-16,-5-6 0 0,-1 1 1 16,1 2-5-16,-3 2 0 0,0 3 0 0,3-3 0 0,-6 3 0 15,-4-2 0-15,4-1 1 0,-2-7 0 0,-2 10-5 16,-1-3 1-16,-7-7 0 0,0 3 0 0,-3-1-3 0,-5 11 0 15,-2-8 0-15,-6-8 0 0,3 5-20 0,-2 6-1 16,-6-1 1-16,-4-4 1 0,-1 4-2 0,-2 3 2 16,5 2 0-16,-18-12 0 0,-13 3-9 0,1 12 1 15,-1 0 0-15,0-8 0 0,11-4 3 0,7 4 1 16,3 8 1-16,-3-8-1 0,5 3-6 0,6 5 1 16,4 0-1-16,1-5 1 0,2 5 17 0,0 0 0 15,0 0-1-15,2 0 1 0,3 0 10 0,0 0 1 0,-2 0-1 16,7 0 1-16,8 5 0 0,0 0 1 0,-3-2 0 15,5 2 0-15,3 5 11 0,-2 3 1 0,-6-1-1 16,-2 1 0-16,-3-3 8 0,-3-2 1 0,1 2-1 16,0 12 2-16,4 6 2 0,-1 0 2 0,-6-6-2 15,-5 4 2-15,0-6-6 0,0-5 1 0,0 5-1 16,-8 0 2-16,8-5-8 0,0 0 1 0,3-2-1 16,-14 10 2-16,6 2-1 0,0-10 2 0,-2-2-1 15,-4 4 0-15,4 8-14 0,2-4 2 0,2-6-2 16,-2 0 1-16,0 3-2 0,0-3 1 0,5-15-1652 0</inkml:trace>
  <inkml:trace contextRef="#ctx0" brushRef="#br0" timeOffset="18026.34">25642 1171 1281 0,'2'-5'0'0,"3"0"0"0,-2-2 0 0,-3 4 56 0,2-5 0 16,3 8 0-16,-2 0 0 0,-3-7-16 16,0 7 0-16,0 0-1 0,0-5 2 0,0 5-14 0,0-5 0 15,0 2 0-15,0 3 0 0,0-5-26 0,0 5 1 16,0 5 0-16,0-5 0 0,0-5 12 16,0 5-1-16,0 0 1 0,5 8 0 0,10 9 3 0,3 6 1 15,3 0-1-15,7 2 1 0,2 3 11 0,-4-8 1 16,-4-2 1-16,1 7-1 0,0-10-1 0,-2 2 2 15,-1 6-2-15,8 5 1 0,0-8-9 0,-5 3 2 16,0-3-2-16,2-5 2 0,-2 3-8 0,-5 4 2 0,5-7-1 16,2-10 1-16,1 8-4 0,-9-3 1 0,-1-5-1 15,4-5 2-15,11 3-11 0,-3-3 1 0,-6 0-1 16,4-10 2-16,-1-3-6 0,-2 0 1 0,3-2 0 16,-6-12 0-16,0-1-1 0,1 5 0 0,-3-5 0 15,-3 1 0-15,-3-1-10 0,-1 3 1 0,-1-5 0 16,-8-6 0-16,3 1-20 0,1 2 0 0,-4-2-1 0,-2-10 2 15,0 7 6-15,0 5 0 0,0 5-1 0,0 6 1 16,3-11-2-16,2 10 1 0,0 8-1 0,0-5 2 16,-3 5 1-16,1 2 2 0,2 13-1 0,-2-12 1 15,-3 4 13-15,0 3 2 0,0-5-1 0,0 2 1 0,0 8 6 16,0 0 2-16,0 8-1 0,0-8 0 0,0 0 22 16,0 8 1-16,0-1-2 0,-3 33 2 0,3 16-4 15,3 2 0-15,-1-5-1 0,-7-5 2 0,3-6-4 16,2-6 1-16,0 12-1 0,-11-13 1 0,9 8-6 15,2-11-1-15,-3 4 1 0,-7-1 0 0,5 13 1 16,2-5 1-16,1 5-2 0,-8-3 2 0,2 0-4 16,0-2 1-16,-2 5-1 0,0 0 0 0,0-5 2 0,0-8 0 15,-3 5 1-15,-2-12 0 0,5 2 2 0,5-4 3 16,-3-4-3-16,-5-2 3 0,3-5-5 0,2-2 2 16,3 2-1-16,-5-2 1 0,2 7 1 0,1-12 1 15,-1-1-1-15,-2 6 1 0,2-6-1 0,6 1 0 16,2-6 0-16,-8 8 0 0,1-2-15 0,-1 7 1 15,3-7 1-15,-8 12-1 0,13-20-2063 0</inkml:trace>
  <inkml:trace contextRef="#ctx0" brushRef="#br0" timeOffset="19828.29">23548 1416 602 0,'0'0'0'0,"0"0"0"16,0 0 0-16,25-36 45 0,-17 16 0 0,5-3 0 15,-1-7 0-15,-1 8-12 0,-6 6 1 0,-3-4 0 0,-2-10-1 16,-2 2 19-16,-1 3 1 0,-2 2-2 0,-5-14 2 16,0 4-27-16,-3 8 0 0,-2-6-1 0,-3 1 2 0,0 13-5 15,-2 4 0-15,-3 5 1 0,-5-4-1 16,-3 4-16-16,1 3 0 0,-3 5 0 0,-8 0 1 0,-2 0-1 15,0 0 1-15,-6 10 0 0,-7-2 1 16,3 7-7-16,7-2 1 0,3 4 0 0,-16 3 1 0,13 6 0 16,-2-6 0-16,0 10 1 0,-6 5 0 0,9 1 0 15,1-1 0-15,-7 10-1 0,-7-2 2 0,7 5-2 16,8-10 2-16,-6 7-1 0,1 10 1 0,2-4-4 0,8 2 1 16,-3 0 0-16,1 2 1 0,2 8-2 0,5-2 0 15,-1 7 0-15,-1-5 0 0,-1 0-1 0,6 2 1 16,4 8 0-16,-2 3 1 0,5 2 2 0,6-8 0 15,4 11 1-15,-5-3 1 0,5-7 12 0,8-8 0 16,3 5-1-16,-1 7 3 0,3 9-6 0,3-6 1 16,4-3-1-16,1 1 1 0,2-6-6 0,5-4 0 0,3-1 0 15,5-7 1-15,-5 3 0 0,2-11 1 0,3-2 0 16,3-5 1-16,-1-3 6 0,0-4 1 0,6-6 0 16,2 5 0-16,5-10-14 0,0-5 1 0,6 1 0 15,4-4 0-15,5 1 6 0,3-11-1 0,-5 4 0 16,3-11 0-16,2-3 3 0,-5-10-1 0,2 1 1 15,8 2 0-15,5-15-2 0,-5 2 0 0,8 3-1 16,2-16 1-16,-5 1-3 0,-2 7 0 0,2-7 0 16,-2-8 1-16,-8 3 1 0,-3 5-1 0,8-13 0 0,5-8 0 15,0 14-6-15,-2-6 1 0,-3-13-1 0,-2-9 2 16,-6 2 3-16,-7 5 0 0,2-3 0 0,0-9 1 16,-7 12-6-16,-5 0 1 0,-1-13-1 0,1-7 1 15,-13 0-1-15,-3 5 2 0,3-3-1 0,-5-10 0 0,-5 5 0 16,-6 3-1-16,3-5 1 0,-2-13-1 0,-5 1 14 15,-1 16 1-15,1-6-1 0,-6-9 1 0,-4 9-10 16,1 4 0-16,-9-10 0 0,0 1 1 0,-3 11 6 16,-5 11 1-16,-5 0-2 0,-5 8 2 0,-8 12-16 15,-2 5 1-15,-5 10-1 0,-23 3 1 0,71 35-1720 16</inkml:trace>
  <inkml:trace contextRef="#ctx0" brushRef="#br0" timeOffset="24518.65">27222 491 791 0,'0'0'0'0,"0"0"0"0,0 0 0 0,0 0 20 0,-11-28 0 0,6 15 0 16,0 1 2-16,-2-3 10 0,-1 2 1 0,0 6-1 15,-7-16 2-15,-3 0 4 0,0 6 0 0,1-1 0 16,-6-2 0-16,0 0-26 0,0 0 0 0,-5 4-1 15,-8 4 2-15,6-8-13 0,4 10 1 0,-4-3-1 0,-6-5 1 16,6 8 9-16,4 3 0 0,1-1 0 0,-3-2 1 16,2 2 10-16,-2-2 0 0,0 5-1 0,-7-2 1 15,2 2-5-15,-3 5 0 0,3 0 0 0,-10 0-1 16,5-3-6-16,2 3 0 0,-5 3 0 0,-12 9 1 16,-1 1 2-16,9-3-1 0,4 3 0 0,0 2 0 0,1-3-6 15,-1 9-1-15,0-6 1 0,-5 5 0 16,1 8 4-16,4-6 0 0,3 3 0 0,-6 6 1 0,4 4-9 15,4 5 2-15,-2 1-1 0,-3 1 0 0,1-1-2 16,4 2 0-16,0 4 0 0,-2 1 0 0,0-2 0 16,5-6 1-16,5 3 0 0,-5 2 1 0,2-2 3 0,3 0 1 15,-5 7-1-15,0-2 1 0,3 5 2 0,4-10 1 16,1 5-1-16,-1 7 1 0,-2-12-5 0,5 0 2 16,3-3-1-16,-8 3 1 0,8-8-2 0,4 1 2 15,1 4 0-15,0 3-1 0,-3 2 0 0,8 5-1 16,2-2 1-16,-2 0-1 0,3-5 1 0,4 5-1 0,6-5 1 15,-1 5-1-15,3-8 4 0,3-5 1 16,7 8-1-16,-5-3 1 0,6 3-8 0,4 3 1 0,5-6 0 16,-2 8 1-16,0-5 0 0,0 2 0 0,5-10 1 15,0 3 0-15,2-3 0 0,1-4 0 0,5 1 1 16,-3 6-1-16,7-3-3 0,-7-12 1 16,1 5 0-16,6 5 0 0,-2 2-1 0,1-12 0 0,9 4 0 15,0-2 0-15,3 3 2 0,-10-8 0 0,10-2-1 16,5 0 2-16,-5-1-1 0,-3 1 0 0,8-3 1 15,2-7-1-15,-2 12 0 0,0 0 2 0,5-13-1 16,0-7 1-16,3 0-1 0,-5-7 1 0,4-8-1 16,-2-3 1-16,-2 5-4 0,-3-4 1 0,0-3 0 0,-11-8 1 15,-4 0 0-15,0-4 0 0,5-4 1 0,-6-4-1 16,1 2 15-16,-5 3 0 0,-3-5 0 0,0-3 0 0,0-3-5 16,-5-4 1-16,0 0-1 0,0-13 2 0,-3 7 7 15,-2 3 1-15,3-5-1 0,-1-12 1 0,1 9 5 16,-4-2 0-16,4 3 0 0,2-23 0 0,2 9-4 15,-4 6-1-15,-3-2 1 0,0-8-1 0,-3 10-7 16,-2-3 0-16,0-4-1 0,-3-9 1 0,-5 14-10 16,-5-3-1-16,8 0 1 0,-6-3-1 0,-4 6 2 15,-3 9 0-15,-8 11 0 0,1-16-1 0,-3 13-1 0,-1 13-1 16,-1-15 1-16,-4 4-1 0,-1 6-2 0,-1 9 0 16,-3-4 0-16,-4 2 0 0,2 6 2 0,3 9-1 15,-1-2 0-15,-7-5 1 0,0 14-8 0,3 4 2 16,-6-1-1-16,-7 1 0 0,38 12-1801 0</inkml:trace>
  <inkml:trace contextRef="#ctx0" brushRef="#br0" timeOffset="29577.92">24298 5316 24 0,'0'0'0'0,"0"0"0"0,0 0 0 0,0 0 45 15,0 0 0-15,0 0 0 0,0 0 1 0,0 0-5 16,0 0 1-16,0 23-1 0,-2-10 2 0,-1-1-12 15,3-9 2-15,0 9 0 0,-2 8-1 0,2 1-14 0,0 4 0 16,2 0 0-16,1-5 0 0,-1 8-10 0,1 7 1 16,0-7 0-16,-3 2 0 0,0 5-4 0,2 3 2 15,3-10-1-15,-5 15 0 0,0-5-1 0,0-1 1 16,0-6-1-16,-7 4 1 0,4 0-2 0,6 0 1 16,-1 6-1-16,-7-1 1 0,2-2 7 0,6 7 2 15,0 11-1-15,-9-6 0 0,6 3-1 0,0-3-1 16,-2 1 0-16,-3 2 0 0,5-5 8 0,2-6 0 0,1 6 1 15,-6-2 0-15,3 1-5 0,3 1 2 0,-1 5-1 16,-7 0 1-16,5 8-5 0,3-11 2 0,-1 3-1 16,-7 2 1-16,3-9 0 0,2-1 2 0,-13-2-2 15,3 12 2-15,2-7-12 0,3-2 0 0,3 7 1 16,-3 2-1-16,-3-7 2 0,0 2-1 0,6 3 1 16,-1-2 1-16,1 4-6 0,-1-7 1 0,3 0 0 15,-2 5 0-15,-1 0 2 0,3 2-1 0,3 0 1 16,-3 8 0-16,0 3 14 0,0 2 0 0,-3 3 0 0,-2 2 0 15,2-10-5-15,3 0 1 0,0-8-1 0,-7 16 2 16,2-1 10-16,2 1 0 0,-2 9 1 16,-3-4 0-16,1-5-4 0,2-13 1 0,2-3-1 0,-2 5 1 15,0-12-9-15,0 0 1 0,0 8-1 0,2 2 1 16,-2-11 4-16,0 1 1 0,3 5 1 0,-1 8-1 0,-5-6-9 16,1-7 1-16,2-5 0 0,0 0 0 15,-3 5-6-15,-2-1-1 0,0-4 1 0,2 13 0 0,-2 4 5 16,5-9-1-16,-3 17 0 0,0-3 1 0,1 3-10 15,-3-7 1-15,-1 2 1 0,4-13-1 0,-1 0-2 16,0 3 0-16,6 5 0 0,-3 8 1 0,-3-3-1 0,1-8 0 16,4 8 0-16,-2 0 0 0,0-7-1 15,2-18 1-15,3 9 0 0,-5 6 0 0,0-2 0 0,3-8 0 16,2 17 0-16,-5 6 0 0,-1-3 0 0,4-3 0 16,2 0 0-16,0 11 0 0,-5-8 0 0,0-13 0 15,2 6 0-15,-2 4 0 0,0-4 0 0,-3-6 0 16,-2 3 0-16,3 5 0 0,-1-3 5 0,0-7 1 0,1 8 0 15,-6-13 0-15,5-1 13 0,1-1 1 0,-4 2-1 16,4-3 0-16,-1-5 7 0,1-7-1 0,-1 0 1 16,-2-1 1-16,7-4-1 0,3-8 0 0,0-2 0 15,-5-1 0-15,3-9-5 0,2-3-1 0,0 0-1532 16</inkml:trace>
  <inkml:trace contextRef="#ctx0" brushRef="#br0" timeOffset="30515.32">23950 2320 564 0,'0'0'0'16,"0"0"0"-16,0 0 0 0,0 0 55 0,0 0 1 16,0 0-1-16,0 0 1 0,0 0-41 0,0 0-1 15,0 0 1-15,0 0 0 0,0 0-1 0,0 0 2 16,0 0-2-16,0 0 2 0,0 0 27 0,35-15 1 15,-19 15-2-15,12-7 2 0,2-6-44 0,-4 5 0 16,2 1 0-16,-8-3 1 0,-2 7 4 0,0-2 0 0,-1 3 1 16,4-11-1-16,4 5 14 0,1 3 2 0,-1-5-2 15,1-2 1-15,2-1 5 0,0 6-1 0,2 2 1 16,1-6 0-16,-6 4-3 0,3-1 1 0,5-2-1 16,-2 0 0-16,-3 3 14 0,0-1 0 0,0 3 0 15,2-8 0-15,-2 11 4 0,-5-6 2 0,0 8 0 16,-3-12-1-16,1 7-7 0,-4-3-1 0,1 8 1 15,5-7 1-15,-8-1-12 0,1 1 1 0,-1 1 0 16,5-1-1-16,3-1-3 0,-5 1 2 0,-5-1-2 16,2 3 1-16,3-7-16 0,0 2-1 0,-3 2 1 0,-2-5 0 15,2 8 2-15,0 3 0 0,-2-3-1 0,0-3 1 16,-3 1-7-16,-3-1 1 0,1 3-1 0,2-8 1 16,3 3 1-16,-5 3 0 0,-1-6-1 0,3-2 1 0,0 10-1 15,-2-8 0-15,0 6 1 0,2-16-1 16,0 3-1-16,-2 5 1 0,-1-3 0 0,1-4 0 0,-8 22-1541 15</inkml:trace>
  <inkml:trace contextRef="#ctx0" brushRef="#br0" timeOffset="31163.94">24522 1728 904 0,'0'0'0'0,"0"0"0"16,0-8 0-16,5 11 64 0,3 2 0 0,2-5 0 15,0-5 1-15,-2 2-27 0,0 3 1 0,-1-5 0 16,9-7 0-16,4 2-26 0,3 5 2 0,-3 2-1 15,3-7 1-15,8 3-14 0,-3-4 1 0,0 6 0 16,0-2 0-16,-3 7 0 0,0 0 1 0,3 0 1 16,-2-5-1-16,2 5-2 0,-3 5 2 0,1-5-2 0,-1 0 1 15,1 0 3-15,-1 0 2 0,0 0-1 0,-4-5 1 16,-1 10 0-16,-5 2 2 0,6-7-1 0,-1 0 1 16,-5 0-1-16,-2 0 1 0,-5 5-1 0,2 3 1 15,3-5 10-15,-11-3 0 0,1 7 0 0,2-2 1 16,0 0-10-16,-3-2 1 0,4 2-1 0,1-5 0 15,-7 7 0-15,3-4 0 0,-3 2 0 0,0-3 1 0,0 8-5 16,0-2-1-16,0 0 1 0,0-8 0 0,0 2 3 16,0-2 1-16,0 10-1 0,0-7 1 0,-3 2-2 15,3-3 0-15,-5 3-1 0,3 0 2 0,-4 10-1 16,1-7 1-16,0 0 0 0,-7 4 0 0,-4 6-4 0,1 7 0 16,2-10 1-16,-2 10-1 0,0-2 0 0,2 0 1 15,0-6-1-15,-4 4 1 0,-1-6-2 0,2 5 1 16,6 2-1-16,-10-1 1 0,5-1-4 0,2 2 1 15,-2-4 0-15,-6 0 1 0,4 7 12 0,1-2 2 16,4-3-1-16,-6 0 1 0,2-5 2 0,6 5 1 0,-2-5-1 16,-6 11 1-16,2-16 0 0,4 7 2 15,4 1-2-15,-5 0 1 0,3-8-2 0,3 2 0 0,-4-4 1 16,4 4-1-16,2-9 2 0,2 7 1 0,1-8 0 16,-6 6 0-16,3 2-21 0,2-2 2 0,3-8-1 15,0 7 0-15,-7-4 0 0,4 2 2 0,3-5-2 16,-2 2 1-16,2 3 2 0,0-5-1 0,0 0 1 15,0 0-1-15,0 0-4 0,0 0 0 0,0 0-1707 16</inkml:trace>
  <inkml:trace contextRef="#ctx0" brushRef="#br0" timeOffset="31914">24082 2048 1218 0,'0'8'0'16,"0"-6"0"-16,0-2 0 0,0 0 87 0,0 0 0 16,8 5 1-16,-1-5-1 0,-4 0-61 0,0 0 1 15,-1 0-1-15,18-5 1 0,13 3-39 0,3-6 1 0,2 8 0 16,8-20 0-16,0 5-27 0,2 2 1 0,1 6 0 16,-4-8 0-16,-1 2 12 0,-4 0 0 0,6 6 0 15,-5-8 2-15,-3-6 4 0,-2 14 1 0,-3-8 0 16,0-3 0-16,-3 3 13 0,-2 0 1 0,0 5 0 15,0-8 0-15,-2 6-3 0,-3 4 2 0,-6 0-2 16,-1-7 1-16,-6 3 9 0,2 7-1 0,-4 5 0 16,0 0 0-16,-6-3 23 0,1 3 0 0,-3 0-1 15,0 0 2-15,0-7-4 0,0 7-1 0,0 0 0 16,-3 0 1-16,1 0-8 0,-3 0 1 0,0 0-1 0,-8 7 1 16,-10-4 1-16,-2 4-1 0,-3 3 1 0,-16-2 0 15,6 2-4-15,8 8 0 0,-6-3 1 0,-7-5-1 16,7 2 2-16,6 4 0 0,-3 1 1 0,-11 3-1 0,4-10-9 15,1 8-1-15,-1 0 1 0,-9-6-1 0,9 1 6 16,7 0 1-16,0-3-1 0,7-3 0 0,1 3-9 16,7-2 1-16,8-1 0 0,2-7 1 0,-2 3-2 15,5-3 0-15,5 5 0 0,2-3 1 0,3-2 0 0,-2 0 2 16,-3 0-2-16,10 0 1 0,10 0-3 16,3 0 0-16,3-2 0 0,25-3 2 0,7-5-1 0,-2-3 0 15,-8 6 0-15,1-8 0 0,-3 2-1 0,-6 5 1 16,4-4 0-16,-6-3 0 0,-3-6-1 0,-4 6 2 15,2 3-2-15,0-3 1 0,-5-6 0 0,-3 9 1 16,6 4 0-16,-3-12 1 0,-8 8-2 0,-2 4 0 16,0 5 0-16,-5-12 0 0,-3 10 14 0,-8 5 0 15,1 0 0-15,-3-5 1 0,0 5-6 0,0 0 0 0,0 0 0 16,0-2 1-16,-3 2-5 0,1 0-1 0,2 0 1 16,-5 0 1-16,-8 0-2 0,-7 0 2 0,2 0-1 15,-13 0 0-15,-7 12 2 0,3-4 1 0,7 2 0 16,2-5 0-16,1 8-9 0,7 2 0 0,-2-8 0 15,-3-4 0-15,23-3-1486 0</inkml:trace>
  <inkml:trace contextRef="#ctx0" brushRef="#br0" timeOffset="32481.89">24426 1466 979 0,'0'0'0'0,"0"0"0"0,-5-10 0 0,10 17 36 15,2-4 1-15,1-3 0 0,-6 0 0 0,1-3-12 16,0 6 1-16,4 2-1 0,-4-2 1 0,4 2-25 16,1-5 1-16,-3 5-1 0,10 10 0 0,8-5-5 0,3 2 2 15,-1 1-1-15,3 0 1 0,0-3-2 0,0 0 2 16,-3 5-1-16,1-13 0 0,-3 11-2 0,0-8 0 15,0 10 1-15,5-12-1 0,-3 4 4 0,0 3 1 16,3-2 0-16,3-8 0 0,0 7 0 16,-3-2 0-16,2-5 0 0,-2 0 0 0,3 0 4 0,-1 0 0 15,-2 0-1-15,-5 0 2 0,0 0 3 0,-5 8 1 16,-1-5 0-16,1 2 0 0,-2-5-2 0,-6 2 2 0,-3 3 0 16,-2-5 0-16,-5 5 11 0,0-5-1 0,0 3 0 15,0 2 1-15,0-5 6 0,0 0-1 0,0 0 1 16,-2 0 1-16,-1 7-4 0,-2-4-1 0,0 4 1 15,-8 3-1-15,-7 18 7 0,-10 0 0 0,2 0 1 16,-3-3 0-16,6 0 0 0,4-5 0 0,-4 8 1 16,-6-13 0-16,8 8-10 0,6-3 1 0,-4 5-1 15,-4-5 2-15,4-2-13 0,6 7 0 0,0-5 0 16,-8 0 1-16,5 3 0 0,3-3 1 0,2 3-1 16,-2 0 0-16,0 2-10 0,2-3 1 0,5 4 1 0,-7-6-1 15,0-3 1-15,2 1 2 0,3-3-1 16,-5 8 1-16,2 5-4 0,3-3 1 0,0-3-1 0,-1-9 1 15,1 0 0-15,0-6-1 0,2 1 0 0,1 4 0 16,2-4-1-16,5 0 1 0,0-6 0 0,-3 8 0 0,1-10-1 16,-1 3 1-16,1-3-1 0,2 0 1 0,0 0 3 15,0 0 0-15,0 0 0 0,0 0 0 0,0 0 1 16,0 0-1-16,0-3 1 0,2-4-1 0,-2 7-1531 16</inkml:trace>
  <inkml:trace contextRef="#ctx0" brushRef="#br0" timeOffset="32948.35">24548 1479 929 0,'2'2'0'0,"3"3"0"15,0-5 0-15,8 0 89 0,5 5 2 0,-3 3 0 16,1-8 0-16,-1 7-58 0,0-4-1 0,0-3 1 0,8 5-1 16,3 0-33-16,-3-3 0 0,-1 3 0 0,6-5 0 15,0 0-23-15,-5 8 2 0,3-8-2 0,2 0 2 16,-3 0-5-16,-2 5 1 0,0-5-1 0,-5 0 1 15,0 0 22-15,-3 0 0 0,-2 8 1 0,2-6 0 16,0 3 0-16,-5-2 2 0,-2 2 0 0,0 0 0 0,-3-3 1 16,0 3 0-16,0 3 0 0,-3-1 0 0,1 1 12 15,-1-3 2-15,1 3-1 0,0 2 1 0,-1 7 14 16,-2 3 0-16,-2-2 0 0,-6 0 1 0,-5 4-10 16,3 1 1-16,5-5 0 0,-8 2 0 0,0-2 2 15,1 7 1-15,-1-5-1 0,-7 10 2 0,9-5-5 16,-1 3 0-16,-1 0 0 0,0 0 1 0,3-6-12 0,3 1 0 15,-4-5 0-15,1 4 1 0,3-2 2 0,1-5 1 16,4 3-1-16,-3-3 2 0,0-5-9 0,2 0 1 16,-2-2-1-16,3 7 1 0,-1 0-6 0,0-2 1 15,3-13-2-15,0 5 2 0,0-5-1281 0</inkml:trace>
  <inkml:trace contextRef="#ctx0" brushRef="#br0" timeOffset="37121.51">20251 8098 665 0,'0'0'0'16,"30"-20"111"-16,-4 5 0 0,-8 7 0 0,-8 6 0 16,-3 4-61-16,1 6-1 0,0-1 0 0,7 1 1 15,-7 5-4-15,2 2 1 0,2 0-1 0,6 18 1 16,10 2-17-16,0-2 1 0,-7 2-1 0,-6 0 0 15,5-7-18-15,3-8-1 0,-3 10 0 0,-2-4 0 0,0-4 7 16,2 1 0-16,3-5 0 0,-5 4 0 0,0-2-2 16,-3-4-1-16,-2 4 1 0,0-5 0 0,-3 0-12 15,0-5 1-15,3 0-1 0,-6 3 1 0,4-8 0 16,-4 2 2-16,-2-4-1 0,3 2 1 0,2-3-5 0,-2 6 0 16,-3-8 0-16,2-3 1 0,-7 3-1388 0</inkml:trace>
  <inkml:trace contextRef="#ctx0" brushRef="#br0" timeOffset="37538.93">20866 7793 1243 0,'-2'0'0'0,"2"0"0"0,-13-2 0 0,3 4 38 15,2 11 0-15,-4-6 0 0,-11 14 2 0,5-6-12 16,3 5 1-16,-1 8 0 0,-9-1 0 0,0 1-20 16,-1 7 1-16,1 13-1 0,-3-10 1 0,2 7-9 15,1-2 2-15,-6 5-1 0,-7 0 0 0,5 2 4 16,0-9-1-16,-10 2 1 0,-1 4 1 0,-1-4 6 16,1 0 2-16,6-3-1 0,-10 3 1 15,10 5 2-15,7-8 0 0,-4 8 0 0,-1 5-1 0,3-7 1 0,5-9 1 16,3 4-1-16,-1-1 1 0,8-10-11 0,11-10 1 15,-4 8-1-15,4-8 1 0,7-20-1363 0</inkml:trace>
  <inkml:trace contextRef="#ctx0" brushRef="#br0" timeOffset="40492.87">29834 5339 1231 0,'0'-3'0'0,"0"-2"0"0,-7-10 0 16,2 8 131-16,2 2 1 0,3 5 0 16,-5-5 0-16,0 2-93 0,2-2 1 0,3 5-1 0,-2 0 0 15,2 0-36-15,0 0 2 0,0 0-1 0,-3 0 1 16,1 0-8-16,2 0 0 0,0 0 0 0,-10 33 1 0,-3 7-8 16,0 16-1-16,0 9 1 0,6-4 0 0,4 2 7 15,3 0 1-15,0 7-1 0,-2 11 1 0,2-3 0 16,0 5 1-1,0 10-1-15,-5 8 0 0,5-8 9 0,0-4 1 0,-3 11 0 0,-2 1 0 0,2 5 18 16,-2-3 1-16,-5 8-1 0,0-5 1 0,0-3-5 16,0-4 0-16,-1 11-1 0,-1 29 2 0,-1-21 3 0,3-7 0 15,2 3-1-15,-5 22 2 0,6-15-4 16,2-5 0-16,0 2 1 0,-11 1-1 0,11-1 0 16,5-5 0-16,-2 16 0 0,-8-8 0 15,4-5-14-15,6-13 2 0,0 5-3 0,-10 16 3 0,10-13 5 0,3-8 2 16,-6-10-1-16,-4 6 1 0,7 4-16 15,0 0 2-15,-5 11-1 0,-3-4 0 0,0-9 3 0,1-10 0 0,-4-5-1 16,1 14 1-16,0-1-2 0,0-6 1 0,-3 3-1 16,3-6 2-16,0-11-1 0,0-6-1 0,-3 7 0 15,3 13 1-15,0-7 7 0,-1-8 2 0,4 3-1 16,2 10 1-16,0-26-11 0,-3 1 0 0,0-1 1 16,3 16 0-16,0-6 1 0,-2-2 0 0,-1 8 1 15,0-3 0-15,1-10-5 0,-1-5 1 0,6 0 0 16,-1-5 0-16,-5-5 0 0,1 3-1 0,-1 1 0 15,-2 12 1-15,2-14-2 0,3 0 1 0,0 1 0 16,-5-1 0-16,0-12 1 0,0-10 0 0,2 5 0 0,5-3 0 16,1-2 2-16,-6-11-1 0,1 11 0 0,4-5 1 15,3 0-3-15,0-8 1 0,3 2-1 0,-3 1 2 16,2-5-2-16,-2-3 0 0,-2-3 0 0,-1-4 0 16,3-5-1-16,3-3 0 0,2-3 0 0,2-12 0 0,-7 15-2022 15</inkml:trace>
  <inkml:trace contextRef="#ctx0" brushRef="#br0" timeOffset="41211.08">29987 7750 1143 0,'0'0'0'0,"0"0"0"0,13 0 0 0,12-7 86 16,3 2 1-16,0-3-1 0,8 1 1 15,2-8-51-15,-3 5 1 0,1 2 0 0,-3 5 0 0,-2-9-19 16,-1 9 1-16,6-2 0 0,-1 0 0 0,-1-2-20 0,-9-3 1 16,6 5-1-16,4-3 1 0,3 3-4 0,0 5 1 15,6-3-1-15,7-9 2 0,-3 4 0 0,-2 8 0 16,7-7 0-16,6-1 0 0,-6-2 1 0,-10 3 0 16,1 4 0-16,1-10 0 0,-1 1 13 0,-6 4 1 15,2 3-1-15,9-2 1 0,2 4 6 0,0 3 1 16,5-12-1-16,0 7 0 0,-6 2-1 0,1-2 0 0,0-3 0 15,0 6 0-15,-8-6-6 0,-2 3 0 0,2 0 1 16,0-2 0-16,-4 4 3 0,-1 3-1 0,8 0 1 16,7-5 0-16,0 3-5 0,-4 2 1 15,2 0 0-15,2 0 0 0,-7 0 3 0,-8 7-1 0,-2-4 1 16,2 2-1-16,0-3-6 0,-5 8 0 0,-2-2 0 16,2 2 1-16,-3 0 10 0,-2-2 1 0,5-1 0 15,8 3 1-15,-5 3-11 0,-8-1 0 0,0 1 0 16,5-5 1-16,-3 4 12 0,-2-4 0 15,0-1 1-15,3-4-1 0,-3 2-5 0,-5 2 0 0,-3-2 0 16,5 3 1-16,1 0-6 0,-6-8-1 0,-5 12 0 0,6-12 1 16,-3 3 7-16,-3 2 0 0,0-5 0 0,3-5 0 15,0 5-13-15,-8 0 0 0,0 0 0 0,3 0 0 16,-13 0-1942-16</inkml:trace>
  <inkml:trace contextRef="#ctx0" brushRef="#br0" timeOffset="43733.17">27547 3585 1218 0,'0'0'0'0,"0"0"0"0,38 0 0 0,-15 5 69 16,0 10-1-16,0 0 1 0,0 1-1 0,2 9-31 15,1 2 1-15,-3 1 0 0,5-8 1 0,-8 11-13 0,0-4 1 16,3 4 0-16,10-6 1 0,-2 2-9 0,-6-6 1 15,1 1-1-15,4 1 1 0,1-5-20 0,-3 2 0 16,0-5 0-16,5 5 0 0,3-5 5 0,-3 5 1 16,0-5 0-16,-3-7-1 0,3 10 1 0,-2-1-1 15,-6-7 1-15,3 5 0 0,-2-7-2 0,-3 0 1 16,-1 4-1-16,1-4 1 0,0-3-5 0,-5 2 1 0,0-14-1422 16</inkml:trace>
  <inkml:trace contextRef="#ctx0" brushRef="#br0" timeOffset="43952.58">28921 3565 1243 0,'0'0'0'0,"0"0"0"16,-8 0 0-16,3 0 41 0,3 5 1 0,-3 3-1 16,-6 9 1-16,-1 1-4 0,-1 5 1 0,-2 2 1 15,-13 20-1-15,-5 0-31 0,2-2 1 0,3 0 0 0,0 5 0 16,5-8-10-16,5-4 1 0,-4 1 0 0,-6 4 0 0,5-1 12 15,0 3 0-15,-5 5 1 0,-3 7 0 0,-2 1 8 16,0-8 1-16,-2 7-1 0,-9-12 0 0,-1 5-3 16,1-5 0-16,-12 4 0 0,-2 1 1 0,-3 15 6 15,2 3 1-15,1 7-1420 0</inkml:trace>
  <inkml:trace contextRef="#ctx0" brushRef="#br0" timeOffset="45302.1">25265 6415 892 0,'0'0'0'16,"10"-5"0"-16,3-3 0 0,7 1 113 0,-4-1 0 15,4-7 1-15,5-5 0 0,6-8-43 0,-6 1 1 16,6-1-2-16,5-18 2 0,-3 9-42 0,-3 1 1 0,3-1-1 15,0-9 1-15,-2 3-29 16,-8 13 0-16,2-5-1 0,-4-10 1 0,1 7-1 0,-6 2 0 0,-4 6 1 16,1-5-1-16,-5 0 1 0,-3 2 0 0,0 10 0 15,0-10 1-15,-7 6-1 0,-4 7 1 16,1 4 1-16,-5-9-1 0,0 3 0 0,0 9 2 0,0 10-1 16,-1-4 1-16,1 7-1 0,0-8 1 0,0 8-1 0,-13 0 1 15,-5 10-1-15,5 8 1 0,-5-3-1 16,0 0 1-16,3 8-1 0,2 2 1 0,5-2-1 15,0 2 1-15,3 3 3 0,5-1 1 0,0 9-2 0,2 4 2 16,3 3-1-16,5-5 0 0,0 7 0 0,0 5 1 0,0-2-1 16,2 0 1-16,9 8 0 0,-1-1 0 15,-3 1 0-15,4-14 0 0,-4 1 0 0,3-8 1 0,3-2-2 16,0-10 1-16,-3 5 0 0,0-6 0 0,0-4-9 16,3-5 1-16,-5 2 0 0,-1-13 0 0,1-2-1 15,0 5 1-15,-3-5-1 0,0 0 1 0,2-5-1 16,6 5 1-16,-8-2-1 0,8-11 1 0,2 0-2 0,3-2 0 15,-5 0 0-15,5-10 1 0,-1-5-1 0,-1 2 0 16,-1 3 0-16,-2-3 0 0,-1-2-1 0,-1 15 1 16,-1-10 0-16,2 2 0 0,1 3 1 0,-5 7 0 15,-3 11 0-15,2-13 0 0,1 9 5 0,-5 1 0 16,4 5 0-16,-2 0 0 0,3 0 4 0,-5 0 1 16,-3 5-1-16,5 8 1 0,0 5-1 0,0 7 0 15,0-12 0-15,3 12 1 0,2 5-5 0,-3 0 1 16,-2-10-2-16,3-5 2 0,0-2-2 15,-6-8 2-15,3 10-1 0,3-7 1 0,0 4-12 0,-3-9 1 16,-3 2-1-16,3 3 2 0,-5-8-1602 0</inkml:trace>
  <inkml:trace contextRef="#ctx0" brushRef="#br0" timeOffset="45440.73">25906 5793 715 0,'3'2'0'0,"2"13"0"16,3-2 0-16,-8-13-537 0</inkml:trace>
  <inkml:trace contextRef="#ctx0" brushRef="#br0" timeOffset="46035.74">26227 6425 1042 0,'2'0'0'0,"9"0"0"0,1-10 0 0,4-3 0 0,6 1 0 15,4-6 0-15,-1-2 1 0,-7-8 4 0,-3 1-1 16,1 1 1-16,-1-9 0 0,-2 0-5 0,-3 12 0 16,-3 3 0-16,1 0 0 0,-3 0-7 0,-2 4 2 15,2 1-1-15,0 3 1 0,-5-3 28 0,-5 7 1 16,2 3-1-16,-2-8 2 0,0 11 5 0,3 2 2 0,2-8-2 15,-6 3 1-15,1 0-2 0,0 3 0 0,0 2-1 16,-5-5 1-16,-3 5-7 0,3 0 1 0,2 5-1 16,-2-3 1-16,3 8-23 0,2 5 0 0,-6-2 0 15,6 12 0-15,8 3 0 0,2 5 1 0,3-11-1 16,-8 4 1-16,2 9-1 0,8-12 0 0,3 2 0 16,2-5 0-16,-2-2 0 0,0-1 1 0,2-2 0 15,3 0 0-15,-3-2 9 0,-5-8 1 0,0-2-1 0,3 2 1 16,0-5-10-16,-6 0 1 0,-1 0 0 0,1 0 1 15,3 0-2-15,-2 0 1 0,-3 0 0 16,5-8 1-16,6-4 0 0,-1-4 0 0,-5 11 1 0,5-20-1 16,-5 0-2-16,1 5 0 0,-1 5 0 0,0-3 2 15,-2 5-3-15,-3 3 0 0,0 3 0 0,0-3 0 0,0 7 2 16,-3 6 0-16,1-3 0 0,0 5 2 0,2-5-1 16,0 5 2-16,-3-5-2 0,-2 7 1 0,0 3-4 15,0 3 0-15,3-8 0 0,-1 3 0 0,1 2-6 16,-3 2 0-16,0-4 0 0,0-3 1 0,0 0-11 0,0-5 2 15,0 2-2-15,0 4 1 0,0-6-6 16,0 7 0-16,0-7-1 0,0-7 2 0,0 7 8 0,0 0-1 16,0 0 1-16,2 7 0 0,6-14 5 0,0 1 1 15,-3 4 1-15,2-3-1 0,6-3 10 0,0 1-1 16,-3-3 0-16,-5 7 1 0,3 3 15 0,-1 0 0 16,-1 0 0-16,-6 5 1 0,0 3-3 0,0-6 0 15,0 3 0-15,0 8-1 0,2 5-3 0,3-1 0 16,-2-9 1-16,-6 2-1 0,1 2-11 0,2-6 2 15,2 1-2-15,-2-7 1 0,-2 5 0 0,2-5-1 0,0 0-1169 16</inkml:trace>
  <inkml:trace contextRef="#ctx0" brushRef="#br0" timeOffset="46201.82">26260 5593 1545 0,'2'-2'0'0,"4"-1"0"0,-4-4 0 16,6-1 26-16,4 3 1 0,4 10-2 0,12-15 2 16,7 3-16-16,3 4 2 0,3-9-2 0,-5 4 1 15,-36 8-1285-15</inkml:trace>
  <inkml:trace contextRef="#ctx0" brushRef="#br0" timeOffset="46470.63">27211 5591 1369 0,'0'2'0'16,"0"6"0"-16,0-5 0 0,0 9 2 0,0 1 1 15,0 9 1-15,0 21-1 16,0 10 13-16,0-2 0 0,0-4 0 0,0-4 1 0,0-2 12 0,3 1 1 15,2-1 1-15,0-1-1 0,0 10-27 0,0-9 2 16,3 2-1-16,0-3 1 0,-3-7 13 0,2-8 0 0,-2 3 0 16,3-8 0-16,2 0-12 0,-2-10 1 0,-6 0 0 15,3-10 1-15,-2 3-5 0,0-3 1 0,-3 0-1273 16</inkml:trace>
  <inkml:trace contextRef="#ctx0" brushRef="#br0" timeOffset="46836.19">27306 5984 1269 0,'0'0'0'0,"0"0"0"0,0-7 0 16,0 1 55-16,2 6 0 0,6 0 0 0,2-5 1 16,0 3-20-16,-5 2 1 0,-2 2-1 0,4-4 1 15,3-3-28-15,3 2 1 0,-8-2-1 0,5 3 1 0,6 2-10 16,-1-8 1-16,-2 8 0 0,2 0 0 16,0 8 0-16,-5-6 2 0,1 11-2 0,6 7 1 0,4 8-2 15,-3-1 0-15,-6 1 0 0,-4 0 0 0,2 0 0 16,3-1 1-16,0 1 0 0,-6 0 0 0,3 0 2 15,-5-13 0-15,3 5-1 0,0-10 1 0,-6 2 4 16,1 1 1-16,2-5-1 0,3-6 1 0,-1 3-7 16,-2 0 1-16,-2-5 0 0,2-5 1 0,0 0-2 0,-3 5 1 15,1 0-1-15,5-7 1 0,2-9 1 0,0 1 0 16,-2-7-1-16,2-11 1 0,0-2 4 0,-5-1 0 16,0 9 0-16,3 6 1 0,-6 1-4 0,-2 8 1 15,3 9-1-15,-1-4 2 0,1 7 15 0,0 0 1 16,-3 0 0-16,0 0 0 0,0 0-6 0,0 0 0 15,0-5-1-15,2 10 1 0,3 2 3 0,-2 1 0 16,-3-6 0-16,0 8 0 0,10 5-12 0,0-4 1 16,0-1 0-16,5 5 0 0,3 0-8 0,0-3 0 0,-3 1 0 15,8-13 1-15,0 8-5 0,-2-8 2 0,-1 0-1539 16</inkml:trace>
  <inkml:trace contextRef="#ctx0" brushRef="#br0" timeOffset="47053.43">28232 6047 1332 0,'0'-5'0'0,"0"5"0"15,-8-8 0-15,-2 6 35 0,5-11 2 0,5 8 1 16,0 3-1-16,-3-3-19 0,-2 5-1 0,0-8 1 0,0 3 1 16,-5 3-3-16,-1-6 1 0,1 8-1 0,-2 0 1 15,-4-7-14-15,1 7 1 0,2 7 1 0,3-7-1 16,3 8 18-16,-1-3-1 0,0 10 0 0,3 5 2 16,0 8 0-16,3-1 2 0,2-1-1 0,2-1 0 15,1 5-18-15,2-2 0 0,2-11-1 0,6 4 2 0,0-6 1 16,0 5 0-16,2-13-1 0,5 6 2 15,-2-5 11-15,-3 2-1 0,3-3 0 0,2-2 0 0,1 0-17 16,-1-2 0-16,3-6 0 0,8-2 1 0,2 0-3 16,-8-2 0-16,-5-11-1469 0</inkml:trace>
  <inkml:trace contextRef="#ctx0" brushRef="#br0" timeOffset="47188.07">28201 6463 1532 0,'0'2'0'16,"0"6"0"-16,0-8 0 0,0 0 44 0,0 5 1 0,0-5-1261 16</inkml:trace>
  <inkml:trace contextRef="#ctx0" brushRef="#br0" timeOffset="49155.87">21230 9346 1269 0,'0'0'0'0,"0"0"0"16,0 0 0-16,38-38 67 0,-12 13 1 0,4 4 0 15,6-9 0-15,-5-5-19 0,-3 2-1 0,-3-5 0 16,8-2 1-16,-8 0-26 0,1 2 0 0,2-7 1 16,2-11 0-16,-2 6-24 0,0-6 1 0,-2-2 0 15,-1-2 0-15,-4 9-1 0,-1 6 1 0,-2 0 0 16,-5-8 0-16,-1 5 21 0,-7 3 0 0,3-3 0 0,-5-5 1 16,2 5-4-16,-3 5 1 0,-2 3 0 0,-5-6 1 15,3 9-9-15,-1 14 1 0,-2 0 1 0,-3 6-1 16,1 9-1-16,2 0-1 0,5 6 0 0,-8 2 0 0,3 0-6 15,0 0 0-15,0 0 1 0,-8 10 0 16,-2 3-1-16,4 2 1 0,1 0-1 0,0 25 1 0,0 13-6 16,2 3 0-16,6-6 0 0,-1 5 0 0,3-14-10 15,0 2 0-15,0-1 0 0,5 6 0 0,11-5 4 16,-1 0 0-16,-2-3 1 0,-6-5 0 0,1 1-10 16,2-3-1-16,3-6 0 0,-1 1 0 0,-1 2 13 0,-1-5 0 15,3-9-1-15,-6-4 1 0,1-4-7 0,-1-6 1 16,1 8 0-16,0-10 0 0,-1 0 8 0,-7 0 1 15,3 0-1-15,2-10 1 0,0 8 0 0,-2-6 1 16,2 1-1-16,7-14 1 0,4-4 5 0,-4 3-1 16,1 1 1-16,-3-9 1 0,0 2 7 0,1 11 2 15,-6-1-2-15,2 0 2 0,-4 6-9 0,-1 9 0 0,1 3-1 16,2 0 1-16,0 0-8 0,-2 0 1 0,-1 0 0 16,1 3 0-16,2 7-5 0,0-2 2 0,-3-1-1 15,9 21 0-15,4 7-10 0,0-2-1 0,-2-8 0 16,-3-5 1-16,3-2 6 0,-3-11 1 0,0 3-1 15,0-4 2-15,1-1 2 0,-1-5 2 0,-10 0-1476 16</inkml:trace>
  <inkml:trace contextRef="#ctx0" brushRef="#br0" timeOffset="49308.3">22072 8272 1255 0,'0'0'0'0,"0"8"0"0,0 4 0 16,0-12-942-16</inkml:trace>
  <inkml:trace contextRef="#ctx0" brushRef="#br0" timeOffset="49452.98">22444 8703 1332 0,'2'0'0'0,"3"0"0"0,3 0 0 0,5-15 55 0,2 5 1 16,-5-8-1-16,11-15 1 0,-1-9-19 0,-2 6 1 15,-6-2 0-15,-1-7 0 0,-11 45-1317 0</inkml:trace>
  <inkml:trace contextRef="#ctx0" brushRef="#br0" timeOffset="49807.61">22543 8161 892 0,'-3'-5'0'0,"1"3"0"15,-6 2 0-15,-2 0 19 16,2 10 0-16,-4 0 0 0,7 5 1 0,-3 5-18 0,-2-5 2 0,0 5-2 15,-3 16 1-15,10 4-3 0,3-5 0 0,-5 1 0 16,0-9 0-16,5 1-11 0,3 0 0 0,4-8 0 16,1 3 1-16,2 2 6 0,3-8 1 0,0 1-1 15,-1-3 2-15,6-5 0 0,-5 0 0 0,5-10-1 16,-3 0 1-16,3 0 1 0,-8 3 0 0,0-6 0 16,3-2 0-16,2 3 0 0,-2-1 1 0,-3 1-2 0,5-11 2 15,6 5 8-15,-4 6 1 0,-1-3 0 16,-4 0 0-16,-1 2 14 0,-4-2 0 0,1 5 0 0,0-2 0 15,-1 2-1-15,-2 2-1 0,-2 3 0 0,2-2 1 0,0 2-3 16,-2 0 0-16,-1 3 0 16,1-1 1-16,-3 3-19 0,0 3 1 0,0-1 1 0,-3-4-1 0,1 5 3 15,-1-6 1-15,3-2 0 0,-3 3-1 0,1-8 3 16,2 0 1-16,-5 7-1 0,5-4 1 0,0 2 18 16,0-5 1-16,0 0 0 0,0 0 0 0,0 0-10 15,0 0 1-15,0 0-1 0,5-5 1 0,5-3-1 16,0 6 1-16,0 2 0 0,8-13 0 0,5 6-6 0,-3-9 0 15,-4 6 1-15,-1 3-1 0,-2-1-4 0,-3 1 1 16,-2 2-1-16,4-3 1 0,-2 0-11 0,1 6 1 16,-1-3 0-16,-8-3 0 0,-2 8-1210 0</inkml:trace>
  <inkml:trace contextRef="#ctx0" brushRef="#br0" timeOffset="49961.21">22533 7987 1293 0,'0'0'0'0,"0"0"0"16,0 0 0-16,2 0 41 0,6 0 0 0,5 5 0 15,-8 3 0-15,0-6-23 0,0 6 0 0,3-3 0 16,17 0 1-16,-25-5-1167 0</inkml:trace>
  <inkml:trace contextRef="#ctx0" brushRef="#br0" timeOffset="50910.02">23207 7856 1344 0,'0'0'0'0,"0"0"0"0,0 0 0 16,0 5 30-16,0 3 2 0,0 2-1 15,0 8 0-15,5 4 21 0,-2 6 0 0,-1 5-1 0,3 22 2 16,3 3-26-16,0 3 0 0,-3 2 0 0,-3-8 1 0,6-7-24 16,2-5 2-16,0 0-2 0,-5-3 2 0,3-2 18 15,0-8 0-15,2-2 0 0,-8-6 1 0,1-1-9 16,-3-6 2-16,0-3-1 0,0-4 1 0,0-6-18 16,0-2 1-16,0 0-1 0,0 0 1 0,0 0-1 15,0 0 0-15,0 0-1481 0</inkml:trace>
  <inkml:trace contextRef="#ctx0" brushRef="#br0" timeOffset="51212.96">23179 8355 1293 0,'3'0'0'0,"2"-7"0"0,-5-1 0 0,2-2 63 15,8 8 0-15,-2-4 0 0,0 4 1 0,-1-8-29 0,1 7 1 16,0-4-2-16,2-6 2 0,2-2-26 0,-6 8 2 16,1-4-1-16,3 1 0 0,3 3-12 0,0-1 1 0,-3 6-1 15,0-3 1-15,0 5-1 0,-2 2 1 16,0 3 0-16,2 5 0 0,2 3 0 0,1 0 0 0,-3 2 0 15,3 12 0-15,-3 6 3 0,-2-3 2 0,2-4-1 16,-2 4 1-16,-1-10-3 0,-2 0 0 0,3-2 0 16,-5 7 0-16,2-17 2 0,0-1 0 0,-3 1 0 15,-2-3 0-15,0 0-3 0,0-5 2 0,0 0-2 16,0 0 1-16,0 0 0 0,0 0 2 0,0 0-1 16,3 0 0-16,2-5 1 0,3 5 0 0,-8-5-1 15,15-16 2-15,5-9-2 0,-5-10 2 0,1 5-1 16,-4-1 1-16,-4 6-1 0,-3 2 1 0,0 8-1 0,3 0 1 15,0-5-1-15,-6 15 1 0,3 0-1 16,-2 5 1-16,-1 5 3 0,-2 0 1 0,0 0-2 0,3 0 2 16,4 0-7-16,-4 0 0 0,-3 0 0 0,5 7 0 15,5 8-1-15,3 0 0 0,0-2 1 0,4 7 0 0,4-2-2 16,-6 0 0-16,-2-11-1429 0</inkml:trace>
  <inkml:trace contextRef="#ctx0" brushRef="#br0" timeOffset="51425.91">23853 8018 1281 0,'0'0'0'16,"0"0"0"-16,-7-3 0 0,-6 3 46 0,0 5 1 15,0 10-1-15,1-5 1 0,2 0-6 0,2 5 0 16,0 1 1-16,-12 4-1 16,10 10-22-16,-3 3 2 0,3-8-2 0,-3 3 1 0,8-6-27 0,5-1 0 15,3-4 1-15,-1 8-1 0,-2-12 7 0,0-3 0 16,5 3 0-16,5 2 0 0,1-10 0 0,-1 2 0 0,-3-2 0 15,11-2 0-15,0 2 4 0,-3 3 2 0,0-8-2 16,16-8 2-16,2 3 0 0,-5 2-1 16,-5-2-1292-16</inkml:trace>
  <inkml:trace contextRef="#ctx0" brushRef="#br0" timeOffset="52327.06">21765 11248 1394 0,'0'0'0'0,"0"0"0"16,-8-8 0-16,5-2 55 0,3 0 1 0,-2-5 1 16,-8-5-1-16,2-5-24 0,-7 2 2 0,-1 11-2 15,-9-9 2-15,2 6-28 0,0 3-1 0,3 2 1 16,-6 5 0-16,9 5-8 0,-4 0 1 0,3-3 0 16,1 11 1-16,-1 2 9 0,0-3 1 0,-2 3-1 15,2 5 1-15,0 6 18 0,3 6 0 0,2 1 1 16,0 10 0-16,1 2-15 0,4-7 2 0,-2 5-1 15,2 2 0-15,1-10 2 0,4-5 0 0,3 3 0 16,0-8 0-16,5-2-11 0,3-8 2 0,2-7 0 0,0 2 0 16,0-5-8-16,-2 0 0 0,0-5 0 0,4-8 0 15,6-5-3-15,-3 6-1 0,1-8 1 0,1-21-1 16,9 3-1-16,-3-4-1 0,-3 1 1 0,-5-2-1 0,3 3 0 16,-3 7 1-16,1 3-1 0,-1 2 1 0,-2 1-1 15,-1 12 1-15,6-3 1 0,-3 3-1 0,-4 7 1 16,-4 1 0-16,-2 7-1 0,0 0 1 0,1 0-5 15,-4 7 1-15,1-7-1 0,9 20 1 0,11 11 3 16,-2 1 1-16,-9 4-1 0,4 12 1 0,-1-1-2 0,-2-1 2 16,2 2-2-16,-5 5 2 0,-2-8 3 0,2-5 1 15,-5 1-2-15,-3 6 2 0,-2-11-1 0,-2-6 1 16,-1 3 0-16,1-13 0 0,-11 8 1 0,3-8 1 16,2 5-1-16,-2 3 0 0,2-8 2 15,-4-3 1-15,-6-1-1 0,-2-9 1 0,4-2 4 0,4 3 1 16,4-1-1-16,-5-12 1 0,6 5 3 0,2 5 2 15,-1-5-1-15,-6-7 1 0,4-1 7 0,6 3 0 0,2-2 1 16,2-14-1-16,3-14-4 0,3-5 1 0,5 2-1 16,2-15 1-16,3 3-6 0,-1 4 0 0,1 1 1 15,0 5 0-15,5-3-3 0,2 8 0 0,3-1 0 16,0 4 2-16,-7 9 10 0,2 3 1 0,-3 0-1 16,8 7 2-16,-3 10-18 0,-2-2 1 0,-2 5 0 15,-1 0 1-15,-2 5-9 0,-3 3-1 0,0 2 1 16,8 8 1-16,-5 2-15 0,-5-5 0 0,-1 0-1 15,-1 10 2-15,-4-2 13 0,-4-3 1 0,2-7 0 0,0 2 0 16,-2-5-11-16,-3-2 1 0,-3-3 0 0,0 7 0 16,-2-2-9-16,3-5 1 0,2-5-1 0,-3 5 1 15,3-5-1633-15</inkml:trace>
  <inkml:trace contextRef="#ctx0" brushRef="#br0" timeOffset="52462.7">22103 11011 1419 0,'5'3'0'0,"-2"9"0"0,2 1 0 0,2-6 47 0,3 1 1 15,3-3 0-15,5 10 0 0,-18-15-1257 16</inkml:trace>
  <inkml:trace contextRef="#ctx0" brushRef="#br0" timeOffset="52878.58">22373 10936 1004 0,'0'0'0'16,"0"0"0"-16,-3-5 0 0,0 2 54 0,3 3 0 16,3 8-1-16,-3-1 1 0,0-2-33 0,-3 3-1 0,1-6 0 15,-3 3 0-15,2 8-23 0,3 2 1 0,0 0-2 16,-5 5 2-16,3 3-26 0,4 5 1 16,3-11 0-16,-5 1 0 0,0-5 11 0,0 7 1 0,3-5-1 15,4 2 0-15,4 1 6 0,-4-8 0 0,-2 0 0 16,3-5 0-16,2 5 9 0,-7-5 0 0,-1 0-1 15,6 6 2-15,-6 1 0 0,1-9 0 0,2 2 0 16,3 2 0-16,-1 1 0 0,-2-3 0 0,-2 0 0 0,0-5 0 16,-1 7 0-16,1-7 0 0,-1 0 0 0,6-7 0 15,2 2 23-15,-5 5-1 0,3-8 1 0,-3 1 0 16,7-6 3-16,-4-2 1 0,0 7 0 0,-1-2 0 0,-2-5-3 16,-2 3-1-16,2 2 1 0,3-3-1 0,2 5-3 15,-2 1 2-15,-8 2-2 0,5 2 1 0,2 3-7 16,-7 0-1-16,3 0 1 0,-1 0 0 0,-2 0 1 15,0 0 1-15,0 0-2 0,3 3 2 0,5 9-9 16,2-4 0-16,0 0 1 0,5 4 0 0,3 1-2 16,0-3 0-16,0 0 0 0,-3-3 1 0,0-4 2 15,-7 2 1-15,2-2-1 0,3 2 1 0,-6-5-6 16,3 0 1-16,3 0-1 0,0 0 1 0,0-5-4 16,-1 2 1-16,1 3 1 0,2 0-1 0,3-8-2 0,-3-2 0 15,-2 10 0-15,2-2 1 0,-15 2-1265 0</inkml:trace>
  <inkml:trace contextRef="#ctx0" brushRef="#br0" timeOffset="53100.37">23070 11054 1017 0,'0'0'0'0,"0"0"0"15,-5-5 0-15,-6 2 45 0,4 3 0 0,2-5 0 16,-3 3 0-16,0 2-11 0,3 0 0 0,-5 0 1 16,0 2 0-16,5 3-13 0,2-5 2 0,1 0-2 15,-6 3 2-15,1 7-18 0,-1-2-1 0,3-8 1 16,2 7-1-16,-7 3 11 0,0 3 0 0,2-1 0 15,1-4-1-15,-4 0-14 0,4-3 0 0,4-3 1 0,1 3 0 16,-1 3-2-16,3-8 0 0,0 2 0 0,0-2 1 16,0 0-1-16,0 0 0 0,0 0 0 15,0 0 0-15,0 0-2 0,0 0 1 0,0 0-1 0,5-2 1 16,3 2-3-16,0-8 0 0,-3 1 1 0,2-6 0 16,-7 13-1122-16</inkml:trace>
  <inkml:trace contextRef="#ctx0" brushRef="#br0" timeOffset="53363.28">22357 10359 1808 0,'-2'0'0'16,"-1"0"0"-16,-2 0 0 0,-10 5-25 0,2 5-1 15,0 2 0-15,1-4 1 0,4 4 48 0,0-2-1 0,3 3 1 16,-7 7 0-16,-4 8-6 0,4-5 1 0,-1 4-1 16,-2 16 1-16,-1 3-18 0,4 1 1 0,-4 1-1403 15</inkml:trace>
  <inkml:trace contextRef="#ctx0" brushRef="#br0" timeOffset="54215.33">21752 12578 1746 0,'0'0'0'0,"0"0"0"0,-5-7 0 0,7 2 74 0,1 5 1 16,-6-8 0-16,-4-2 0 0,2 3-46 0,2 2 2 15,3 0-1-15,-15-3 0 0,-6 0-43 0,1 1 1 16,2-1-1-16,-17 3 1 0,-1 3 8 0,5 4 2 16,6 3 0-16,0-2 0 0,2 7 3 0,7 5 1 0,-1-5 0 15,-6 8 1-15,10 4 21 0,3 4 1 0,2 1 0 16,3 9 0-16,3-1-5 0,2-5 0 0,2-2-1 16,1 5 1-16,-1-11-12 0,3-4 1 0,3-3 0 15,2 0 0-15,-2 0-2 0,-1-10 0 0,1-2 1 16,5-3 0-16,2-3-6 0,-2-2 1 0,-3 3-1 15,13-31 0-15,2-5 5 0,1-7 1 0,-6-3-2 16,3-5 2-16,-3 5-7 0,-2-5 2 0,0 0-1 16,2-5 0-16,-2 6-2 0,-5-1 0 0,-3 2 0 15,-5-17 1-15,-2 10-19 0,-3 3 1 0,0-1-1 16,-8 1 2-16,-5 12-11 0,3 13 0 0,2 7 0 0,1 0 0 16,-1 6 3-16,3 14 1 0,2 6-1 15,1-3 2-15,2 0-2 0,-8 0 1 0,6 5-1 0,2 15 1 16,0 15 16-16,0 6 1 0,0-4 1 0,10 31-1 0,0 3 1 15,3-10 2-15,0 2-1 0,-3-8 0 0,0-7 3 16,3-5 1-16,2-3-1 0,-5-2 1 0,3 2-1 16,0-12 1-16,2 7 0 0,-10-2 0 0,5 2 0 15,5-10 0-15,-5 1 0 0,-2-6 1 0,-5-5-1 16,-1-3 0-16,6-4 0 0,-8-3 0 0,0 3-1 0,0-8 0 16,2 2 0-16,3-2 1 0,1 0-1 0,-6 0-1 15,0 0 1-15,2-2 1 0,3-6-3 0,0 3 1 16,0 0-2-16,-2-5 2 0,7 0-6 0,-2 0 1 15,2-5 1-15,3 2-1 0,-3-5-6 0,0 8-1 16,3-2 1-16,2 4 0 0,-2 3 5 0,-8-5 1 16,2 2-1-16,4-2 1 0,-1 8 0 0,0-3 2 15,-5 2-1-15,3-4 0 0,-1-11 1 0,3 8-1 0,-4 5 1 16,-1 0-1-16,0-10 4 0,-3 2-1 16,1 6 1-16,-1-3 1 0,1 2 1 0,-3-5 0 0,0 8 0 15,0-5 0-15,0-2 0 0,0 4 0 0,0-5 0 16,-3 6 0-16,1-1 7 0,-1 8 1 0,-2-5 0 15,3 3-1-15,-1-3 19 0,-2 5 0 0,2 0 0 16,3-3 1-16,-7 1-9 0,2-1 1 0,0 3-1 16,-3 3 1-16,-2 2-6 0,2 0 1 0,-5 2-1 15,-2 1 2-15,-3 7-6 0,3-2 1 0,5-1-1 0,5-4 1 16,5-1-12-16,0-4 1 0,0-3-1585 0</inkml:trace>
  <inkml:trace contextRef="#ctx0" brushRef="#br0" timeOffset="54732.37">22365 12354 1595 0,'-3'0'0'0,"-2"0"0"0,-5 0 0 0,-5 0 38 15,7 0 1-15,3 8-1 0,3-8 1 0,-6 5-21 0,3-3 1 16,0 3-1-16,-3 3 1 0,-2 12-64 0,2-2 1 15,-4 2 1-15,-6 13-1 0,3 2-18 0,7-7 2 16,5-1-1-16,-2-6 0 0,5-1 13 0,0-5 1 16,3-3-1-16,2-2 1 0,5 1 47 0,-2-9 0 15,-3 3 0-15,8-10 0 0,-3 0 18 0,0 3-1 0,-5-6 1 16,8-5 0-16,10-2 6 0,-6-5 0 0,-4-3-1 16,2-2 2-16,3 5-14 0,0 0 1 0,-3 2 0 15,-5 1 0-15,-2-4-1 0,0 6 1 0,4 3 0 16,-1 4 0-16,1-2-7 0,-4 3 0 0,-3 1 0 15,-2 1 0-15,2 3-5 0,-3 2 1 0,3 0-1 16,5 7 2-16,3-1-2 0,-3 1 0 0,-2 3 0 16,5 0 0-16,-3 5-7 0,0-5 1 0,-5 1 1 15,3-4-1-15,5 6-4 0,-3-3 0 0,-5-3 0 16,0-2 0-16,-3-5 4 0,4 3 1 0,-4-1 1 0,6-2-1 16,-1-2 5-16,-2-1 0 0,3 3 0 0,0-7 0 15,7-1 2-15,3 1 0 0,2 7 0 0,-7-5 0 16,0-3 3-16,-1 1-1 0,1-1 1 0,2 3 0 15,-2 5-2-15,-3-5-1 0,-5 2 0 0,5-2 0 0,-5 3-2 16,1 2 0-16,-4 0 0 0,3-5 1 0,0 2-1 16,-2 1 0-16,2-1 0 0,3 3 0 0,2-5 3 15,-3-2 0-15,-2 4-1 0,8-2 2 0,-3-3 8 16,6-4 0-16,-1 4 1 0,5 1-1 0,1-8 0 0,-4 5 1 16,-17 10-1166-16</inkml:trace>
  <inkml:trace contextRef="#ctx0" brushRef="#br0" timeOffset="54882.5">22663 13098 1206 0,'2'0'0'0,"3"0"0"15,5-11 0-15,-10 11-906 0</inkml:trace>
  <inkml:trace contextRef="#ctx0" brushRef="#br0" timeOffset="60161.45">24616 8960 1105 0,'0'0'0'0,"0"0"0"0,0 0 0 16,0 0 84-16,0 0 0 0,0 0 0 0,-22 3 2 15,19 2-4-15,-2 2 1 0,2-7-1 0,1 13 1 16,-1-6-55-16,1 6 0 0,-1-6 0 0,3 36 1 0,5 5-8 15,3-5 2-15,0 5-1 0,-3-10 1 0,-3 10-25 16,1 4 1-16,-3-1 0 0,0 9 1 0,0-7-2 16,0-5 0-16,-3 5-1 0,-4 2 2 0,4-12-1 15,-5-12 1-15,1-1 0 0,-9 0 0 0,1-2 1 0,5-1 0 16,0 1 0-16,-5-5 0 0,-1 2 0 0,4-10 0 16,4 0 0-16,-5 3 1 0,3-16-1 0,5 3 1 15,2-2-1-15,1 2 1 0,-1-5 0 0,1 3 1 16,-1-3 1-16,1 0-1 0,2 0 15 0,0 0 1 15,-3 0-1-15,1 0 1 0,2-3-5 0,2 3 2 16,1-5-1-16,22-25 1 0,6-23-7 0,2 2 1 0,-3-4 0 16,-7 15 0-16,0 4 11 0,-5-6 0 15,0-6 0-15,2-3 1 0,-5 6-14 0,1 7 0 0,1-5 0 16,9-5-1-16,-8 6-4 0,-6 9-1 0,-7-7 0 16,6 2 0-16,1 2 2 0,-4 9 1 0,-8 2-1 15,8 9 0-15,-8-9 1 0,2 8-1 0,3 4 0 16,-5 0 2-16,3 1-4 0,2 9 1 0,-3-9-1 15,-2 9 2-15,-2 3-2 0,2 0 0 0,0-5 0 16,0 5 0-16,0 0 13 0,0 0 0 0,0-5 1 16,-3 15-1-16,1 5-4 0,-1 0 1 0,1 6-1 15,-8 29 1-15,4 10-1 0,4-2 0 0,-1-5 0 0,-4 3 0 16,4-8 0-16,3 2 1 0,0 5-1 0,-7-7 0 16,4-10-2-16,6-3 1 0,-1-4-2 0,-4-1 2 15,4-5-4-15,6-2 0 0,2-1 1 0,-5-9 0 0,3 0-6 16,-6-3 1-16,3-10-1 0,5 2 1 0,-2-2-2 15,0 0 1-15,-1-2-1 0,3-1 1 0,6-4-7 16,-1-6 1-16,-2 5 1 0,2-4-1 0,10-3-17 16,-7-10 0-16,-5 2 1 0,-3 0-1 0,3-2 6 15,0 2 1-15,-6-2-1 0,-2 2 0 0,0 8-2 16,3 0 1-16,-5 5-1 0,-3 0 1 0,0-3 13 0,0 6 1 16,0 7-1-16,0 0 2 0,0 0 0 15,0 0-1-15,2 0 1 0,3 0 0 0,0 7 3 0,-2-7 0 16,-1 0 0-16,3 5 0 0,1 11 1 0,-1-4 0 15,2 3 0-15,1-5 0 0,7 3 6 0,0 0 1 16,-2-8-2-16,2 2 2 0,3-4-3 0,-5-3 0 16,0-3 0-16,2-4 0 0,0 4 9 0,-5 1-1 15,1-6 1-15,6-5 0 0,1-2-10 0,-5-10-1 0,0 7 0 16,-1-2 2-16,-1 3 8 0,-6-1 2 0,-3-2 0 16,1 0-1-16,-1 5-14 0,-2-6 0 0,0 4 0 15,-7-1 1-15,-4 6-1 0,1-4 0 0,0 9 0 16,-5-6 1-16,0 6 12 0,-3-1-1 15,-3 8 0-15,-2-2 1 0,1 2-2 0,1 0 0 0,3 5 0 16,3 0 1-16,-3-3-12 0,6 3 1 0,1 3 0 16,4-8 0-16,4 5 0 0,-2-5 0 0,3 7 0 15,-1-7 1-15,1 0-7 0,2 3 1 0,0-3-1 16,0 0 2-16,0 0-24 0,0 0 1 0,-3 0-1 16,18-3 1-16,16-14 7 0,2 7 1 0,-3 0-1 0,11 0 1 15,-5 2 17-15,-3 0 1 0,2 3-1 0,-9 0 1 16,2 3-17-16,-3 2 0 0,-2 0 0 0,3 2 1 0,-1 8 14 15,-7 1 1-15,-3 4 0 0,-2-5 1 0,0 0 0 16,-3 7 0-16,-3-1 0 0,1 4 0 0,2 7-3 16,0 1 0-16,-5 0-1 0,-5-10 1 0,-2 7-5 15,-1-5 0-15,1 0 0 0,-6-2 1 0,1 2-1 16,-1-3 0-16,-2-1-1 0,0-4 1 0,-1-9 2 16,6-3 1-16,-2 5-1 0,4 2 1 0,-2-12 0 0,0 3-1 15,2 2 1-15,1 0 0 0,-1-5 1 0,3 5-1 16,0 0 1-16,0-15-1 0,0-13-19 0,0-5-1 15,0 10 0-15,0-27 0 0,0 10-1 0,-2 4-1 16,2 9-1441-16</inkml:trace>
  <inkml:trace contextRef="#ctx0" brushRef="#br0" timeOffset="60325.01">25364 9209 1042 0,'-2'0'0'16,"-1"0"0"-16,-17 0 0 0,-3 0 49 0,3 0 1 0,-1 8-1 16,-2-16 2-16,6 3-26 0,1 0 2 0,6 3-1 15,-5-3 1-15,-3-3 5 0,3 3-1 0,5 3 0 16,2-6 1-16,-2 8-21 0,2-5 0 0,1 3 0 15,-1-3 1-15,-2-3 10 0,2 3 2 0,6 2-2 16,-1-4 2-16,1 2-3 0,-1 2 1 0,0-4 0 16,3 2 0-16,0 0-3 0,0-5 0 0,0 5 0 15,21-38 1-15,-21 43-1350 0</inkml:trace>
  <inkml:trace contextRef="#ctx0" brushRef="#br0" timeOffset="60474.61">25240 8564 1834 0,'2'3'0'0,"3"2"0"0,13 0 0 15,13-5 73-15,4 0 0 0,6 0 0 0,30-13 0 0,-2-9-74 16,0-9 1-16,-3-4 0 0,0-8 0 0,-66 43-1595 16</inkml:trace>
  <inkml:trace contextRef="#ctx0" brushRef="#br0" timeOffset="61026.13">26311 8995 1632 0,'0'0'0'0,"0"0"0"16,-15-5 0-16,4 5 13 0,4 5 0 0,-3-2 1 15,-13 2-1-15,2 0 44 0,3-5 0 0,1 7 1 0,-11 11 0 16,-3 7-50-16,3 3 1 0,3 2-1 0,-1 6 1 15,3 1-8-15,8-6 0 0,-5 1 0 0,2 4 0 16,3-1 25-16,7-2 1 0,0-3-1 0,6 3 1 0,4-11-10 16,1 1 1-16,-3-5-2 0,5-11 2 0,-2 1-4 15,2-6 0-15,2-2 1 0,9-10 0 0,-1 3-10 16,-5-1 1-16,-2 3-1 0,15-28 1 0,10-5 0 16,-3 3 0-16,-4 0 0 0,-4 0 1 0,4 2-6 15,-3 5 1-15,0-5 0 0,-16-2 1 0,6 12-5 0,0 3 1 16,-6 5 0-16,-7-5 0 0,-2 7 1 0,2 11 1 15,0-3 0-15,2 2 0 0,-2 1 5 16,0 2 0-16,0 0-1 0,-2 10 2 0,2 5 2 0,0 0 0 16,-3 3 0-16,-9 32 1 0,7 13-2 0,5-2 1 15,-3-3 0-15,-5-3 0 0,3 3 5 0,5 2 1 16,0-4 0-16,-10-6-1 0,8 3-10 0,-4-10-1 16,-6-8 0-16,4 13 2 0,-2-13 0 0,2-2 1 0,1-3 0 15,4-2-1-15,1-8-5 0,-1-5 1 0,3-2-1 16,5-13 1-16,-2-5-4 0,-1 5 1 0,1-3 0 15,20-29-1-15,-23 32-1815 0</inkml:trace>
  <inkml:trace contextRef="#ctx0" brushRef="#br0" timeOffset="61759.4">26379 9126 1695 0,'-2'0'0'0,"-1"0"0"0,-2 3 0 15,0 2 79-15,0 2-1 0,3-4 1 0,-4 2-1 16,6-5-33-16,0 3 0 0,0-3 0 15,0-3 1-15,6 3-11 0,-4-5 1 0,1 5-1 0,7-15 0 0,8-5-33 16,2-8 0-16,-2 5-1 0,2-4 1 0,3-1 10 16,-3 5 1-16,-4 6-1 0,1-4 2 0,1 6-13 15,-5 8 1-15,-3-1 0 0,-7 3 1 0,2 5-7 16,-3 0 2-16,1 0 0 0,-1 0-1 0,-2 5-2 16,0 3 0-16,0-8 1 0,0 20-1 0,0 15-5 15,0-7 1-15,0 0-1 0,-2 2 1 16,2 3 9-16,2-11 0 0,4 3 0 0,-6-17 0 0,0 5-14 0,2-6 0 15,6 1 1-15,-1-6-1 0,-2-2 7 0,-2 3 1 16,0-3-1-16,2-3 0 0,2 3-8 0,1-2-1 16,-3 2 0-16,8-15 0 0,10-6 12 0,-1-6 1 15,-1 4-2-15,-6-7 2 0,3 7-3 0,-3 0 0 16,-2 3 1-16,-8-7-1 0,0 1 4 0,0 9 0 16,0-1 0-16,0 8 0 0,-2 2 4 0,-3-2-1 15,-5 8 0-15,5 2 0 0,0 0 16 0,0 0 1 0,0 0-1 16,0 0 0-16,0 7-11 0,0-2 1 0,0-2-2 15,-3 17 2-15,1 8 4 0,2 0 2 0,2-6-2 16,3-4 1-16,0-3-4 0,-2-7 0 0,2 4 0 16,5-4 1-16,3-1-5 0,-3-7 2 0,0 3 0 15,3 2-1-15,5 0-5 0,0-5 1 0,-6-5-1 16,9 2 1-16,7-2 1 0,-8-7 0 0,0 4 0 16,3 1 0-16,0-9-2 0,-5 4 0 0,-3-3 0 0,1 2 1 15,-6-7 2-15,0 5 0 0,-5 2-1 0,-5-2 2 16,5-5 2-16,-2 5 2 0,-1 7 0 0,1-4 0 15,-3-1-4-15,0 11 1 0,0-3-1 0,0-1 2 16,0 4-2-16,0 2 2 0,0 0 0 0,-3-5-1 0,1 5-5 16,-1 0 1-16,3 0-1 0,0 7 2 15,0 4-2-15,0 4 0 0,0 0 0 0,5 38 0 0,3 10-5 16,2-13 2-16,0-2-1 0,0-13 1 0,0 6-3 16,-2 1 2-16,2-1-2 0,-2 7 2 0,-3-6-2 15,-2 1 2-15,2 0-2 0,-5 5 2 0,-3-5 1 16,-2-3 1-16,-3 0 0 0,-4 3 1 0,-1-12-3 0,0-4 1 15,-2-2 0-15,-5-2-1 0,2 2 2 0,3-10 1 16,-3 1-1-16,-5-4 0 0,2-7 2 16,4 5 0-16,-4-5 0 0,-2-5 0 0,3 0 8 0,5-5 0 15,2 3 0-15,-2-8 1 0,5 7 6 0,5-12 0 16,2 2 0-16,-5-2 1 0,8-12 2 0,5-1 0 16,3-5-1-16,10-17 1 0,10-6-6 0,2 1-1 0,9-8 0 15,1-5 0-15,4 10-1 0,-1 2 1 0,10 1-1 16,1-13 1-16,-54 68-1964 0</inkml:trace>
  <inkml:trace contextRef="#ctx0" brushRef="#br0" timeOffset="62375.66">25181 10326 1306 0,'3'0'0'0,"2"5"0"15,2-3 0-15,1 3 125 0,-3-5 2 0,0 0 0 16,0 0 0-16,-2 5-56 0,-3-5 0 0,2 0 1 0,4 8 0 15,-1 2-45-15,-3-2 1 0,3 2 0 0,3 33 0 16,2 27-27-16,-5 1 0 0,-5 12 0 0,0 0 1 16,3-2 0-16,2-11 0 0,-3 6 0 0,1-13 1 0,-3 0 2 15,0-15 2-15,-3 2-1 0,-2 0 0 0,8-4-6 16,-1-8 1-16,-2-3-1 0,5-7 1 0,-2-8-1 16,0-8 0-16,-3-12-1687 0</inkml:trace>
  <inkml:trace contextRef="#ctx0" brushRef="#br0" timeOffset="62599.18">24975 11185 1595 0,'3'-5'0'16,"7"-3"0"-16,10-14 0 0,8-3 82 0,5 2 0 15,0-2 0-15,0-11 1 0,-2 6-27 0,-6 10 0 16,3-8 0-16,3 8 2 0,-6 5-30 0,-7 10 0 15,-3 0 0-15,8 5 0 0,-2 5-28 0,-4 3 1 0,1 4-1 16,0 1 1-16,0 2 0 0,-3 5 1 0,-2-10 1 16,0 8-1-16,2-8 1 0,0 2 2 15,-2 6-2-15,-3-3 2 0,0 0-5 0,-2-2 1 16,-3-6-1-16,0 1 1 0,0 5-1 0,-2-6 0 0,-3-7-1718 16</inkml:trace>
  <inkml:trace contextRef="#ctx0" brushRef="#br0" timeOffset="66249.11">25420 10928 954 0,'0'0'0'0,"0"0"0"16,0 0 0-16,0 0 93 0,0 0-1 0,0 0 0 15,0 0 0-15,0 0-57 0,0 0 3 0,0 0-3 16,0 0 2-16,0 0-15 0,0 0-1 0,5 28 0 15,-5-18 2-15,0 15-30 0,0-10 2 0,-2 5-2 16,2 8 1-16,2 7 5 0,4-7 0 0,1-8 0 16,-2 0 0-16,-5-5 1 0,5-2 0 0,3-3 0 15,0 0 0-15,2-2 0 0,-8-1 0 0,3-7 0 0,8 3 1 16,2 2 7-16,-2-5 1 0,0 0 0 0,2-8 0 16,5-4 12-16,-2 4 1 0,-2-4 1 15,-1-4-1-15,5-4-11 0,-5 5 2 0,-2-5-2 0,0 0 1 16,-6 0 4-16,-1-3 1 0,1-2-1 0,1-3 0 0,-3 3 2 15,-5 7 0-15,0-4 0 0,0 1 0 0,0 6-17 16,-5-2 1-16,2 7-1 0,-4-3 0 0,2-2 3 16,2 7 1-16,0 1-1 0,-4 2 1 0,-1-3-1 15,3 1 1-15,5 7-1 0,-5 0 2 0,5 0-5 16,-3 0 1-16,1 0-1 0,-1 2 2 0,1 11 12 0,-1-8 2 16,1 5-1-16,-3 30 1 0,2 16-8 0,3-9 1 15,0-4-1-15,0-10 1 0,0-10 0 0,3-3 0 16,2-5 0-16,5-2 1 0,-5 4-5 0,-2 1 0 15,4-6-1-15,3-4 1 0,-2-8-1 0,-3 3 1 16,0 2 0-16,8-3-1 0,-5-2-4 0,-1 0 2 16,3 0-1-16,1-7 0 0,-1 4-1 0,-3 3 0 0,1-8 0 15,5-2 1-15,2 0 0 0,-5-2 1 16,-5-3-1-16,0 2 2 0,-2 0 2 0,-1 3 1 0,1 5 0 16,-3-7 0-16,0 4-3 0,0 6 1 0,0-6-1 15,0 8 2-15,0-5 12 0,0 0 1 0,0 2 0 16,-3 3 0-16,3 0-4 0,0 0-1 0,0 0 1 15,-2 8-1-15,2 5-6 0,5 4 1 0,0 3 0 16,8 28 0-16,-1 20-8 0,6-5 0 0,-5 0 0 16,-3 0 1-16,-2 0-2 0,-1-10 0 0,4 5 0 15,-4-2 1-15,1-9-2 0,-3-6 1 0,0 4 0 0,-10 0 0 16,2-2-3-16,1-5 1 0,-3 0 0 0,-5 0 0 16,-1-3 0-16,1-10 2 0,0-2 0 0,0-5 0 15,2-3 0-15,-4-8 0 0,1 6 0 0,4-13 0 16,-6 0 2-16,3 0-1 0,2-5 0 0,3-3 0 0,-5 1 10 15,2-1 2-15,8-5-2 0,-2-12 1 16,-8-2-11-16,-1-9 1 0,6 1 0 0,3-10 0 0,2 7 5 16,0 3 0-16,2-8 0 0,6 2 1 0,2-4 0 15,0 5 1-15,1-11 0 0,1-7 0 16,6 5-9-16,0 6 0 0,0-9 0 0,2 1 0 0,0 7-2 16,-4 5-1-16,-1-2 1 0,3 2 0 0,-3 8-3 0,-2-1 1 15,-3 6-1-15,0-3 1 0,0-2 2 0,0 10-1 16,-2 2 1-16,0-2 0 0,-6 2 0 0,1 8 1 15,2-5-2-15,-3 5 2 0,-2 0 0 0,0 10 0 16,0-3 0-16,0 3 1 0,0 3 2 0,0-3 0 16,0 5 1-16,0 0-1 0,0 0 6 0,0 0 1 15,0 0 0-15,-2 5 0 0,-1 2 4 0,3 6 2 0,0 2-1 16,0 23 1-16,0 7-8 0,3-10 0 0,2-4 0 16,3-6 1-16,-1-10-2 0,-4-3-1 0,2-4 1 15,2-3 1-15,-1-2-2 0,-4 2 1 0,3-5-1 16,3 0 1-16,2 0-5 0,-2 0 1 15,-3 0 1-15,5-8-1 0,3-2-1 0,2 2 0 0,-2 1 0 16,2-1 0-16,8-7-1 0,-5 3 1 0,-1 4 1 16,-1-7-1-16,-4 10-1 0,-1 5 1 0,-1-5-1 15,0 2 1-15,0 3 0 0,-2 0 1 0,-1 0-1 16,1 0 2-16,0 8-1 0,-3-3 1 0,-3-5 1 0,3 7-1 16,0 1-3-16,-2 0 0 0,2-6 0 0,0 8 1 15,-5 5-2-15,0-7 0 0,0-1 0 0,-10 6 1 16,2 0-4-16,1-3 1 0,2 2 0 0,-11-7-1 15,4 3 2-15,1-1 0 0,6-4 0 0,-2-3 0 16,-3 0 0-16,4 0 1 0,4 0-1 0,-1 0 1 0,3 0 2 16,0 0 1-16,0 0-1 0,0 0 1 0,0-3 6 15,0-2 1-15,0 5-1 0,13-10 1 0,10-7 0 16,2-6 0-16,1-2 0 0,-6-5 1 0,-5 7-10 16,-4 3 1-16,-1 0-1 0,-8 7 1 0,3-2-1 0,-2 7 0 15,-3 8-1983-15</inkml:trace>
  <inkml:trace contextRef="#ctx0" brushRef="#br0" timeOffset="66435.23">25886 10484 1784 0,'0'0'0'0,"0"0"0"15,-3-5 0-15,8 3 83 0,1-6 0 16,-4 3 0-16,1-2 0 0,2-6-19 0,2 6 0 0,-2 4 0 15,6-4 1-15,6-6-62 0,1 5 2 0,-2 1-1 16,6 2 1-16,6-10-15 0,0 0 1 0,3 10-1 16,2-11 1-16,-33 16-1755 0</inkml:trace>
  <inkml:trace contextRef="#ctx0" brushRef="#br0" timeOffset="66583.09">26659 9948 1721 0,'0'0'0'0,"0"0"0"0,-5 0 0 0,3 0 70 15,2 0 0-15,0 0 0 0,-8 2 0 0,-2 16-19 16,2-8-1-16,3 8 1 0,-15 37-1 0,-1 16-44 16,4-3 1-16,4 2-2 15,0-4 2-15,13-66-1679 0</inkml:trace>
  <inkml:trace contextRef="#ctx0" brushRef="#br0" timeOffset="67483.67">26954 10220 1758 0,'0'0'0'15,"0"0"0"-15,0 0 0 0,0 5 68 0,0-3 2 16,0 4 0-16,-2 1-1 0,-1 1-22 0,3 4 2 0,3-4-1 16,2 32 0-16,3 11-29 0,-1-4 1 0,-2-9-1 15,-5 2 2-15,0 1-25 0,0-3 1 0,0 7 0 16,-5-2 0-16,3 5 0 0,2-5 1 0,-8-3-1 15,-2 3 1-15,5-3-6 0,5-12 2 0,-3-3-2 16,-12 0 1-16,7-10-12 0,3-7 1 0,3-3 0 16,-11 0 0-16,3-5-8 0,5-5 0 0,2 5 1 15,1-5-1-15,-3-3-12 0,-1 6-1 0,4-11 1 16,2-2 0-16,0-13 2 0,0 3 0 0,0 2 0 16,0-4 1-16,8-9 1 0,4 4 0 0,-2 4 1 15,-7 0-1-15,5 6 34 0,2-6 0 0,0 0 0 0,-2-5 0 16,4 11 18-16,4-1 0 0,-4 5 0 0,-1-4 0 15,1 9 18-15,1 3 0 0,-5 5-1 0,2-3 1 16,0 1 13-16,-5 7-1 0,0 2 0 0,-2 3 0 0,2-5-3 16,0 0 1-16,-3 0 0 0,3 13 0 0,3 2-10 15,0-2 0-15,-3 2 0 0,0 5 1 0,3 15-13 16,-6-7 0-16,1 0 1 0,-3-8 0 0,0 5-9 16,0-7 2-16,0-6-1 0,2 3 1 0,1-7-14 15,-3-6 0-15,0 4 1 0,0-4-1 0,0 1 2 16,0 4 0-16,0-7 0 0,0-7 1 0,0 4-6 0,0 1 1 15,0 2 0-15,2-6 1 0,6-1-2 0,2-3 0 16,-7 0 0-16,4-15 1 0,8-6-2 0,1 6 0 16,-4-3 0-16,1 11 0 0,0 2 0 0,-3 7 1 15,-5 1-1-15,0 7 1 0,0 0-1 0,-2 0 2 16,-1 0-2-16,4 0 1 0,-1 0 0 0,2 0 1 16,-2 0-1-16,3 0 1 0,5 10 0 0,-1-3-1 0,-1 3 0 15,1-2 0-15,4 4 1 0,-1-2 2 0,0-2-2 16,0-3 1-16,1-5 1 0,-4 5 0 0,1-10-1 15,5-2 2-15,0-1-2 0,-3 0 2 0,3-2-1 16,10-10 1-16,2 3-1 0,-2-4 1 0,-2 1-1 16,-6-2 1-16,0-6 3 0,-4 0 0 0,-4 3 0 15,1-5 1-15,-5-3-1 0,-3 3 0 0,0-8 0 16,-5 0 1-16,-3-7 4 0,1 9 2 0,-6-1 0 16,-5 1-1-16,3-1-3 0,3 9 1 0,-3-2-1 0,-6 7 0 15,4 3-2-15,4 7 1 0,-2 6-1 0,-3-9 1 16,3 6 0-16,2 8 0 0,3 4 0 0,0 1 1 15,0-1-7-15,0 3 1 0,0-5-1 16,-3 11 2-16,-2 9-2 0,0 5 2 0,5 3-1 0,0 30 1 16,2 10-2-16,3-10 1 0,-5 2-1 0,5-10 1 15,5-7-1-15,0-7 1 0,10 1-1 0,-7-9 1 0,7 0-4 16,3-6 1-16,-3 4 0 0,-4-11 1 0,1-5-2 16,4 0 0-16,-1-2 0 0,-2-6 0 0,-3-2-1 15,0 0 1-15,-3 0 0 0,6-2 1 0,2 2-2 16,-2 0 0-16,-3 0 0 0,3-8 0 0,-3 8 0 0,-2-5 0 15,2 0 0-15,-2 2 1 0,-3 3 0 0,0 0 1 16,0 0-1-16,3 0 1 0,2 0 0 0,-3 0-1 16,-2 0 0-16,3 0 0 0,5 0-1 0,0 0 0 15,-6 0 0-15,6 0 0 0,2 0 0 0,-2-5 0 16,0 5 0-16,2-15 0 0,0-5-6 0,-7-3 2 16,-3-2-2265-16</inkml:trace>
  <inkml:trace contextRef="#ctx0" brushRef="#br0" timeOffset="67635.57">27776 9217 1960 0,'-5'0'0'0,"-5"0"0"15,-3-8 0-15,3 16 101 0,2-8 1 0,-4 10 0 16,-9-5 0-16,1 8-49 0,0 4 1 0,-1 9 0 16,-17 14 0-16,0 3-21 0,2 12 2 0,1 8 0 0,-1 0 0 15,3 8-38-15,2-3 2 0,-2-5-2037 16</inkml:trace>
  <inkml:trace contextRef="#ctx0" brushRef="#br0" timeOffset="68802.52">25927 12243 1344 0,'-3'0'0'16,"1"0"0"-16,-4-7 0 0,-4-1 140 0,-2-4 2 16,-4 4-1-16,4-10 0 0,1 8-46 0,4 3-1 15,-6-1 0-15,-5 3 0 0,-2-10-32 0,0 8 1 16,-1-4 0-16,-7 4 0 0,0 4-38 0,3 3 2 0,2 0 0 15,-8 3 0-15,-2 4 0 0,5 4 0 0,5 4 0 16,-2 5 0-16,2-5-7 0,8 5 0 0,0 3 1 16,-1 10-1-16,1-3-7 0,7-5 1 0,1 3-1 15,-1 2 2-15,6-5-1 0,4-2 2 0,3-3-1 16,-2-5 0-16,2 3-11 0,5-11 0 0,5-7 1 16,-5 3-1-16,3 2-2 0,0-5 2 0,-3 0-2 15,8-8 1-15,7-4 1 0,-2 4 0 0,0-7 1 16,-5-10-1-16,2-3-4 0,3 0 0 0,-8-4 0 0,-2-4 0 15,0 1-4-15,-3 0 0 0,-5-3 1 16,-5-10 0-16,3 3-6 0,-1 2 0 0,1-5 0 0,-6-5 1 16,3 5 2-16,0 8 1 0,-2 0-1 0,-3-3 2 0,5 2-7 15,0 6 2-15,0 5 1 0,-6 2-1 0,9 8 4 16,0 0 1-16,-3 12-1 0,0 1 1 0,0 2 1 16,0 5 1-16,0 0 0 0,0 0 1 0,0 0-2 15,0 0 2-15,0 5-1 0,5 38 1 0,5 15 1 16,0 2 0-16,0 0 0 0,-2-4 0 0,-1 7 0 15,1-13 1-15,2 6-1 0,0-1 1 0,1-4 1 0,-4-11 1 16,1-5-1-16,-3 0 1 0,0-9-2 0,0-9 2 16,0 1-2-16,0-8 1 0,-2-2-1 0,-3-3 0 15,0 0 0-15,0-5 1 0,0 2-4 0,0-2 2 16,0 0 0-16,-3-2 0 0,1-3-20 0,-1 0 1 16,1 2 0-16,-14-20 0 0,-6-9-17 0,-6-1 0 15,-3 3 0-15,-2 4 1 0,10 11-9 0,8 0 0 16,-8 0 0-16,-3 0 0 0,6 2 10 15,5 1-1-15,2-1 0 0,3 3 0 0,0 3 10 0,2 1 1 16,3-1-1-16,5-1 0 0,0 1 24 0,0 2 1 0,0 5 0 16,0 0 0-16,5-8 5 0,3 3-1 0,-1 3 1 15,11-16-1-15,8 3 15 0,2 7 2 0,-5 3-2 16,-1-2 1-16,-1 4 3 0,-1 6 1 0,0 4-1 16,3-2 2-16,0-2-6 0,-5 7 0 0,-3 0 0 15,6 8 2-15,-1 2-8 0,-5 2 1 0,1-1-1 16,1 1 2-16,1 6-10 0,-5 5 1 0,2-16-1 0,-2 4 1 15,2-1 0-15,0-3 0 0,-2 1 0 0,-3 0 1 16,0-8-7-16,-2-3 1 0,2-2-1 0,3 0 1 16,0-2-1-16,-6-3 0 0,-2-3 0 0,1 3 0 0,1 0-1 15,6-5 0-15,-8-2 0 0,5-8-1 16,5-5 1-16,-7-8 0 0,-3 8 0 0,-2-16 0 16,-1 1 1-16,-2 0 0 0,-2 0 0 0,-6 2 0 0,0-3 0 15,1 9 0-15,-3-6 0 0,-3 5 1 0,0 11 0 16,0 4 1-16,1-5 1 0,-4 3-1 0,4 5-1 15,4 0 1-15,0 8-1 0,3-3 2 0,5 2 0 16,-2 3 0-16,-1 0 1 0,1 0-1 0,-1 0 1 16,3 0 0-16,0 0-1 0,0 0 2 0,0 0-4 0,0 0 1 15,0 0-1-15,5 0 2 0,5 0-2 0,1 0 0 16,-1 0 0-16,13 0 0 0,15 3-1 0,-5 2 1 16,-3 2 0-16,1 6 0 0,0-3-1 0,-3-3 2 15,-6 6-2-15,-6 5 1 0,2 4-1 0,-1-2 0 16,-1-4 0-16,-6 6 1 0,-3 3 0 0,4-2 1 15,-6 2-1-15,-5-10 2 0,2 6-3 0,3-14 1 0,0 6 0 16,-5 2 0-16,0-10-1 0,0 3 1 0,0-6 0 16,5 3 0-16,3-5-1 0,-8 3 1 0,5-3-1 15,3 0 2-15,-1 0-1 0,-1 0 1 0,-4 0 0 16,3-3 0-16,3 3 1 0,2-5 0 0,-2 5 0 16,-1-2 1-16,1 2 4 0,0 0-1 0,-3-8 1 15,2 8 1-15,6 0-8 0,0 0 2 0,-6 0-1 16,-2 0 0-16,0 0-1 0,-2 0 0 0,0 0 1 15,2 0 0-15,2 0-4 0,1-3 0 0,-3 1 0 16,-2-13 1-16,-1-5-24 0,1-6 1 0,-1-1-1996 0</inkml:trace>
  <inkml:trace contextRef="#ctx0" brushRef="#br0" timeOffset="69003.96">26107 11346 1808 0,'0'0'0'0,"0"0"0"0,-5-7 0 0,3 7 66 15,2-5 0-15,0 2-1 0,-3-2 1 0,3 5-28 16,3 0 1-16,-1 0 1 0,1 0-1 0,-1 5-22 0,1-2 1 16,-3 2-1-16,2 2 1 0,3 6-18 0,-2 2 1 15,-3-2-1-15,0 24 1 0,0 11 0 0,-3-7 1 16,-2-4-1-16,-2 9 2 0,-1-11 3 0,0-5 2 16,1 3 0-16,-3-5 0 0,2-1-8 0,5 1 1 15,3-5 0-15,3 5 0 0,-3-28-1756 0</inkml:trace>
  <inkml:trace contextRef="#ctx0" brushRef="#br0" timeOffset="69753.96">27059 11616 1369 0,'0'0'0'0,"0"0"0"0,-8-5 0 16,0 2 69-16,1-2 2 0,-1 0 0 0,-10 3-1 0,8-3-28 15,-2-3-1-15,4 6 1 0,-2 4 0 16,-6 3-22-16,6-5 0 0,3 0-1 0,-4 8 1 0,-1 4-21 15,-1 3 1-15,0 1 0 0,-7 24 0 0,5-2 2 16,7-1 1-16,3 1 0 0,0-2 0 0,5-4 9 16,2-4 2-16,3 2-1 0,1-2 1 0,1-3-7 0,6-5 0 15,-3-5 1-15,0-2 0 0,3-5-2 0,2-6 0 16,1-4 0-16,1-3 1 0,6 0-2 0,-2-11 1 16,-4 1 0-16,6-12-1 0,3 4-5 0,-3 3 1 15,0-8-1-15,-11-7 2 0,6 10-1 0,0-3 1 16,-5 0-1-16,-6 0 1 0,1-2-2 0,-3 10 0 15,0 5 0-15,0 2 0 0,0 6-4 0,0-1-1 16,-2 3 1-16,-3 5 0 0,0 0-1 0,0 0-1 0,0 0 1 16,2 13-1-16,6 2 5 0,0 5 1 15,-3-5-1-15,5 41 1 0,0 12 0 0,0-13 1 16,-2 8-1-16,-3-5 1 0,0 2 8 0,-2-4 1 0,-1-1-1 16,-4 1 1-16,-1-8 5 0,1-5-1 0,-4-1 1 15,1 1-1-15,0-8 4 0,0-4 0 0,-2-6 0 16,-4 3 1-16,1-11-8 0,5 1 0 0,0-8 0 15,-3-8 0-15,3 4 9 0,3-6 1 0,2 0-1 16,-3 0 0-16,1-6-13 0,-1 4-1 0,1 2 1 0,-4-10 1 16,4-15 3-16,2-1 0 0,0-1 1 0,-3-21-1 15,3-3-10-15,3 9 1 0,2 1 1 0,0-7-1 16,-2 6-1-16,2-1 1 0,0-13-1 0,0 1 2 16,3 2-3-16,4 10 0 0,1 3 0 0,-8 2 0 0,3 3 0 15,2 15 0-15,5 2 0 0,-2 3 0 0,-8 7 0 16,-2 1 1-16,2 4-1 15,2 3 1-15,-2 3 3 0,-2 4 1 0,-3-7-1 0,2 5 2 0,3 3-2 16,1 2 2-16,-4 3-2 0,1 12 2 0,2 18-1 16,0-3 0-16,-5-5 0 0,-3-7 0 0,3 0 0 15,3-8-1-15,-1 2 1 0,-4-9-1 0,-3 2-3 0,2-2 2 16,8-13-1-16,-2 2 0 0,-1 3-3 0,1-5 0 16,-1-5 0-16,6-10 0 0,5 0-33 0,2-10 0 15,0 2 1-15,11-30-1 0,-1 8-14 0,-2-3-1 16,0 13-1631-16</inkml:trace>
  <inkml:trace contextRef="#ctx0" brushRef="#br0" timeOffset="70587.92">27644 11641 1507 0,'0'0'0'16,"0"0"0"-16,-3 0 0 0,1 0 37 15,-1-2 0-15,6 2 0 0,-3 0 0 0,-3-5-15 0,3 2 1 0,0 3-1 16,-15-5 1-16,-3 2 20 0,0-12 1 0,6 5 0 16,1 3 1-16,-1-3-21 0,-4 7 1 0,6 1 0 15,0 2 1-15,-3 2 3 0,3 3 1 0,3 3-1 16,-4 12 2-16,-1 3 1 0,2 2 1 0,7-15-1 15,-2 18 1-15,2 2-12 0,6-5 1 0,5 0 1 16,-3-5-1-16,-3-5-6 0,1-2 0 0,4-5-1 0,9-1 1 16,-4 1-8-16,1-3 1 0,-10-3 0 0,9 3 0 15,4-2-3-15,-4-3 0 0,-2-3 0 16,8-9 1-16,5-3-5 0,-2 7 0 0,-4-5 0 0,1-12 2 16,-3 0-4-16,-2 5 0 0,0 0 0 15,-6-3 1-15,1 3-1 0,-3 0 0 0,0 0 0 0,0 7 0 16,-2 0-2-16,-1 8 1 0,4-5-2 0,1 8 2 0,-7 2-11 15,0 0 1-15,0-5-2 0,0 5 2 0,0 5 7 16,0-3-1-16,0 3 1 0,0 3-1 0,5 12 2 16,0 0 0-16,-2-2 0 0,-1 12 1 0,1 0 0 0,0-7 0 15,-1-5 0-15,1-6 1 0,-3 3 1 0,0-7 0 16,0-1 0-16,2-2 1 0,1 6 4 0,2-6 0 16,-5-5 1-16,2 0 0 0,3 0-2 0,-2 0 2 15,-3 0-1-15,0 0 1 0,0 0-2 0,0 0 2 16,0 0 0-16,5-5-1 0,5-6 0 0,0 6-1 15,-2-10 1-15,10-2-1 0,0-9 1 0,-6 1-1 16,1 5 1-16,0 5-1 0,-3 0-3 0,-2 2 1 0,-1 6 1 16,3 7-1-16,-2 0 1 0,-3 0 1 0,-2-8-1 15,2 8 0-15,2 0 1 0,1 0 0 16,-3 0 0-16,0 0 0 0,3 8-3 0,2-8 2 0,-2 7-2 16,2 1 1-16,0-3 5 0,0 2-1 0,-2-7 1 15,5 8 0-15,-1-8-3 0,-2 0 1 0,-2 0-1 16,2 0 1-16,0 0-1 0,-4 0 1 0,1 3-1 15,-2 2 2-15,3 0-5 0,-3-5 1 0,-5 0 0 16,3 2 1-16,4 3-2 0,1-2 0 0,-6 2 0 16,1 2 0-16,-1 6 5 0,1-6-1 0,2-2 1 0,0 3 0 15,-2 0 1-15,-3-1 1 0,0-4 0 16,2-3 1-16,3 2-4 0,-2 1-1 0,-3-3 1 0,0 0 0 16,0 0 0-16,0 0 0 0,0 0 1 0,0-5 0 0,0 2-6 15,0-4 0-15,0 2 0 0,0-16 0 0,-5-14-2 16,-3-5 1-16,-2 2 0 0,-5 3 1 0,-3-6-7 15,-2 6 1-15,-6 2-1 0,-2 6 0 0,-2 4-28 16,-1 8 1-16,-2-13-1 0,2 3 0 0,3 5 3 16,6 2-1-16,-4 1 0 0,-2-6 2 0,3 0 21 15,4 6 1-15,6-1 0 0,0-2 0 0,2 2 8 16,3 0 0-16,5 6 0 0,5-6 1 0,0 8 12 16,-3 5 0-16,3 3 1 0,3 2 0 0,-1-5 13 0,-2-1 0 15,0 4 0-15,3 2 1 0,2 0-5 0,0 0 0 16,0 0 1-16,3 0 0 0,2 0-3 0,-2 2 0 15,-3 4 0-15,5 1 0 0,0 6-1 0,-5-6 0 16,-5 6 0-16,-7 2 0 0,-4 13 3 0,1-1-1 16,-8 4 0-16,-15 6 1 0,0-1-10 0,0-1 2 0,-5 5-1 15,-3 3 0-15,6-20-2 0,7 2-1 0,-3-10-2215 16</inkml:trace>
  <inkml:trace contextRef="#ctx0" brushRef="#br0" timeOffset="90068.66">27893 3620 841 0,'0'0'0'0,"0"0"0"16,0 0 0-16,0 0 64 0,0 0 0 0,0 0 0 15,-20-30 0-15,15 25 4 0,2 5 1 0,3 0-1 16,-2-7 2-16,2 2-23 0,0 2 0 0,0 3 0 16,-5-5 0-16,2 0-23 0,3 5 0 0,3 0-1 15,-1 5 1-15,1 3-21 0,-1 4 0 0,1-2 1 16,12 15 0-16,8 16 8 0,0 2-1 0,0-11 0 0,0-1 0 16,-8-4-4-16,3 1 1 0,5-5-1 0,-1 4 0 15,-1-1-4-15,-1-4-1 0,1 4 0 0,1-4 0 16,6 1 5-16,0 10 1 0,-2-13 0 0,-1 0 0 15,1 0 4-15,-3 5 1 0,-3 0 1 0,0-9-1 16,6 4 8-16,-1 0 0 0,-2 0 0 0,-3-2 1 0,1-1-2 16,-1 4 1-16,1-14-1 0,-4 1 2 15,-1-1 9-15,-4 6 0 0,4-11 1 0,-4 3-1 0,-2-2-7 16,-4 2 1-16,1-5-1 0,3 0 1 0,1 0-8 16,-4 0 1-16,1 5-1 0,2-5 1 0,-5 0-11 0,0 0 2 15,-2 0 0-15,4 0 0 0,3 0-3 0,-2 0 1 16,-3 0-2-16,0-5 2 0,0 5-1 0,0-5-1 15,1 5 1-15,4-10-1 0,2-10 8 0,1 7 0 16,-3-2 1-16,3-20-1 0,0-1-2 16,-3 4 1-16,-2-1-1 0,-1-2 0 0,1 9-9 0,0 1 1 15,-1-3-1-15,1-12 1 0,-3 10-3 0,0 5 1 16,0-3-1-16,0-2 1 0,3 2-2 0,-1-5 0 16,-2 11 0-16,-5-14 1 0,3 11-11 0,2 7 0 0,0-2-1 15,-5-7 2-15,0 11-12 0,0 11-1 0,0-10 1 16,3-2 1-16,-1 7 3 0,-2 5 1 0,0 2-1 15,0 3 1-15,0 0 4 0,0 0 0 0,0 0 1 16,-5 3 0-16,0 9 8 0,0-7 1 0,0 5-1 16,-8 31 2-16,-5 14 1 0,-4 0 0 0,-1 1 0 15,0-8 1-15,2-5-1 0,1-3 1 0,-5 3-1 16,-3 7 1-16,-3-2 5 0,3 7 2 0,0 1-1 16,-5-6 0-16,0 3 14 0,-3-2 1 0,-7-9-1 15,0-1 0-15,5-6-10 0,5-2 0 0,0 2 0 0,-6-17 2 16,4 7-1-16,7-10 0 0,5 3 0 0,5-1 0 15,5 9-11-15,3-11 2 0,5-3-1 0,3-12 0 16,2 0 1-16,0 0 1 0,-3 8 0 0,3-8 0 0,0 7 4 16,0-7 0-16,0 0-1 0,3-7 1 0,4 7-3 15,1-8 1-15,-1 8-1 0,16-27 1 0,15-6-1 16,1-2 2-16,-4-1-1 0,-4 1 0 16,-3 0 0-16,0-6-1 0,2 1 1 0,-2-8-1 0,0 3 1 15,0-1-1-15,5 9 1 0,-2-19-1 0,-3 8 4 0,0 6 1 16,2 1-1-16,1-9 1 0,-6 2-1 0,1 5-1 15,2-2 1-15,0-3 1 0,-3 5-4 0,-4 13 0 16,4-3 0-16,-10-5 0 0,3 10 4 0,-3 8 0 16,1 0 0-16,-9-5 2 0,1 15-10 0,-1 2 1 15,-1 3 0-15,-4 3 0 0,-2-3 2 0,0 0-1 16,0 10 0-16,-2 0 2 0,-1-5-5 0,3 2 0 16,0 3 0-16,-20 38 1 0,-8 8-1 0,-3 9 0 0,6 3 0 15,-3-8 1-15,-3 1-1 0,-2-6 0 0,-3 11 0 16,-4-6 0-16,2 8-1 0,5-5 1 0,-3 3 0 15,-7-6 0-15,-3 1-2 0,3-11 1 0,-1 0-2 16,-12-7 2-16,16 0 0 0,2-3 0 0,-1-12 0 16,4-1 0-16,4 4 0 0,8-4 0 0,0-4-1 15,3 5 1-15,7-3-2 0,6-10 1 0,-3 0 0 16,2-2-1-16,5-8 2 0,3 2 1 0,0 3 0 0,0-5 0 16,0 5-1-16,0-5 0 0,0 0 0 0,3-5 1 15,5 0-1-15,2 3 0 0,0-6-1 0,28-32 2 16,13-18-1-16,0 5 1 0,2-13-1 0,-2 1 1 15,-5-1-1-15,0 11 1 0,7-13-1 0,-2 5 1 16,-3 0-5-16,-2 7 1 0,3-7-1 0,-4-5 2 0,-1 18-1 16,-6 2-1-16,0-2 1 0,-8 9-1 0,1 14-8 15,-3 1-1-15,-8 9 1 0,-4-3 0 0,-4 12 6 16,-4 8 0-16,-6 0-1 0,-2-8 1 0,0 6 4 16,0-1 1-16,0 3-2 0,-5 21 2 0,-5 9 0 15,-3 5-1-15,-2 3 1 0,-15 25 1 0,-3 2 1 16,2-4 0-16,-2 2 0 0,-8-3 0 0,8-2 1 0,5-2 1 15,-2-6 0-15,-6 3 0 0,3-10 2 16,5-3 1-16,-3-4-1 0,-4-6 1 0,2-5-5 16,2 3 0-16,1 2 0 0,-8-5 0 0,7-10-1 0,11-2 0 15,-1-6-1888-15</inkml:trace>
  <inkml:trace contextRef="#ctx0" brushRef="#br0" timeOffset="90969.97">27858 3608 1482 0,'5'5'0'0,"7"7"0"0,6-1 0 0,-3 1 85 16,-4 1 2-16,1-3-2 0,16 2 1 0,0 11-35 16,0 2 0-16,3 3 0 0,7 2 1 0,-5 3-13 15,0-10 0-15,5 4 0 0,0 6 1 0,3-10-63 16,0 10 1-16,-6 2-1 0,-4-5 1 0,0 0 2 0,-3-7 1 15,-3 7 0-15,-2-5-1 0,-3-9 6 16,-2 4 0-16,-3-8 1 0,-5-4-1 0,1-1-2 0,-6-1-1 16,-5 1 0-16,0-7 0 0,0 8 15 0,0-8 1 15,0 0 0-15,0 0 0 0,0 0-1 0,0 0 2 16,0 0 0-16,-3-8 0 0,1 8 0 0,-1 0 2 16,1 0-1-16,-9-7 0 0,-4 1 10 0,-3-6 0 15,-5 2 0-15,-15-8 1 0,0-2-4 0,5 5 0 16,5 2 1-16,-2-12 0 0,2 13 2 0,-3-4-1 0,-2 4 0 15,0-8 0-15,-3-1 11 0,3 9 2 16,-5 2-2-16,2-10 1 0,3 5-1 0,5 2-1 0,5 5 0 16,-2-4 1-16,0 7-3 0,2-5 1 0,5 2-1 15,5 3 1-15,3 5 3 0,2 0 0 0,3 0-1 16,3-8 2-16,-3 8-10 0,-1 0 1 0,4 0-1 16,2-5 2-16,0 3-5 0,0 2 0 0,0 0 0 15,0 0 0-15,0 0-4 0,0 0-1 0,0 0 1 16,5 0 0-16,8 2-1 0,-1 3 1 0,1 8 0 0,13 5-1 15,2-1 0-15,0 1-1 0,0 0 1 0,-3 2-1 16,-2-3-3-16,-3 1 1 0,1 2 1 0,-1-5-1 16,-2-10 1-16,-5 3 1 0,-1 0-1 0,1-6 0 0,0 3 1 15,-6-5 0-15,-2 3 0 0,-5-3 0 0,0-3-3 16,0 3 2-16,0 0-2 0,0 0 1 0,0 0-1 16,0 0 0-16,0 0 0 0,-2-5 0 15,-1 3 2-15,-2-4 0 0,0 4-1 0,-18-31 2 0,-10-7-3 16,0-3 0-16,3 5 0 0,4 5 0 0,3-2 5 15,5 2-1-15,3-4 1 0,-3-9 1 0,1 16 11 16,1 5 1-16,1-5-1 0,0-6 1 0,2 16-10 0,5-5 1 16,3 7-1-16,5-7 1 0,-5 15 0 0,0 5 1 15,3 5 0-15,2-13 1 0,0 6-3 0,0 7 1 16,2 0-1-16,6 7 1 0,-1 6-6 0,-2 0 2 16,1-6-2-16,14 28 2 0,8 13-2 0,2 3 2 15,1-3 0-15,-3-13-1 0,-3 5 0 0,1 3-1 0,4-10 1 16,6-3-1-16,-3-2-3 0,-5 2 2 15,3 0-1-15,-3-5 0 0,0 3-1 0,-3-3 0 0,-2-10 0 16,2 1 1-16,-2 1-2 0,-2-2 0 0,-1 5 0 16,-2-9 0-16,-3 1 0 0,0 1 0 0,3-8 0 15,8 5 0-15,-1-10-6 0,-5 0 0 0,3-3 1 16,15-17 0-16,-38 20-2122 0</inkml:trace>
  <inkml:trace contextRef="#ctx0" brushRef="#br0" timeOffset="91252.55">29165 3348 1545 0,'0'0'0'0,"0"0"0"0,-5-7 0 0,0 7 88 16,0 7 2-16,0-7-1 0,2 0 1 0,-2 0-47 16,0 0 1-16,0 0 0 0,-3 0 0 0,-4 15-39 15,-1-2 1-15,0 0 0 0,-20 29 0 0,0 14-9 16,0-1 1-16,0 3-1 0,-5 3 1 0,2-3 0 15,6-5 1-15,-1 10-1 0,-10-13 0 0,3 3 0 16,0 0 1-16,-3 7 0 0,-2-9 0 0,5 17 1 16,2-18 0-16,-4 3 0 0,-9 3 0 15,1-11-1-15,2-7 1 0,0 5-1 0,-4-6 1 0,4 1-2 0,10-3 2 16,3 1 0-16,10-4 0 0,-2-1 3 0,4-4 0 16,1-6-1-16,2-1 2 0,5-5-4 0,6-3 0 15,2 4 0-15,7-9 0 0,-2-7-1566 0</inkml:trace>
  <inkml:trace contextRef="#ctx0" brushRef="#br0" timeOffset="92133.66">26484 1506 1117 0,'0'0'0'0,"2"0"0"16,-2 0 0-16,10 3 82 0,3 7 0 0,-13-10-1044 15</inkml:trace>
  <inkml:trace contextRef="#ctx0" brushRef="#br0" timeOffset="92767.01">23268 2333 1080 0,'5'0'0'15,"3"2"0"-15,5-4 0 0,4-6 57 0,6 16 2 16,-23-8-957-16</inkml:trace>
  <inkml:trace contextRef="#ctx0" brushRef="#br0" timeOffset="93220.92">26499 1620 853 0,'0'0'0'0,"0"0"0"16,0 0 0-16,0 0-640 0</inkml:trace>
  <inkml:trace contextRef="#ctx0" brushRef="#br0" timeOffset="94207.12">28611 4233 1520 0,'0'0'0'0,"0"0"0"0,0 0 0 0,0 0-3 16,0 0 0-16,0 0 1 0,0 0 0 15,0 0 10-15,0 0 1 0,0 0-1155 16</inkml:trace>
  <inkml:trace contextRef="#ctx0" brushRef="#br0" timeOffset="99032.9">30702 5770 1206 0,'0'0'0'0,"0"0"0"0,0 0 0 0,0 0 51 15,0 0 1-15,25-13 0 0,-7 3 0 0,0-2-53 16,-5-4 0-16,-6 4 0 0,3-3 1 0,3 7 10 16,-5-4 1-16,-6 4 1 0,1-5-1 0,-1 8 8 15,-2 5 0-15,0-7 0 0,0 4 0 0,0-4-19 16,-2 2 0-16,-1 5 0 0,-2-8 1 0,0 1 12 0,0-1-1 16,0-2 0-16,-5 0 2 0,-3-8-1 0,-2 8 1 15,0-2-1-15,-13 4 2 0,-6-7 5 0,7 7 1 16,6 1 1-16,-2 7-1 0,3 0-1 0,2 2 1 15,0 3 1-15,-2 3-1 0,0-1-13 0,-1 6 1 16,1 10 0-16,-8 9 0 0,0 11 3 0,-3-7 1 16,3-4-1-16,0 11 0 0,3-8-7 0,5 1-1 15,2-6 1-15,-5 10-1 0,5-4 15 0,8-9 0 16,2 6 0-16,1-10 1 0,4 2-22 0,6-7 2 0,-1-1 0 16,1-2 0-16,4-2-3 0,6-6 0 15,0-7-1-15,0 0 1 0,2 0-2 0,0 0 1 0,0 0-1 16,11-17 1-16,7-1-11 0,-3-2 1 0,-2-8-1 15,-7 1 2-15,4-9-11 0,3 4 1 0,3-4-1 16,-3-7 0-16,-3 16 22 0,1-1 1 0,4-15-1 16,-2 0 1-16,-5 11-3 0,-3 4 2 0,1 0-1 0,-1 0 1 15,-2 1-1-15,-5 7 2 0,-3 7-1 0,0 3 1 16,-5 10 0-16,-2-8 0 0,2 8-1 0,-3 0 2 16,1 0 0-16,-1 0 0 0,-2 0 0 0,0 18 0 15,0 7 0-15,0 10 0 0,0-12 0 0,0 38 0 0,0-3 0 16,0 2 2-16,0-10-1 0,0 11 0 15,0-11 1-15,0 3 1 0,0-2 0 0,-2 7 0 0,2 0-2 16,0-6 1-16,-10 1 0 0,2-5 0 0,0-5-1 16,-2-8 0-16,-3 1 0 0,1-9 0 0,-4 1-1 15,1-5 1-15,0-6 0 0,0-9 1 0,2-3-2 16,3 5 1-16,-3-5-1 0,-2-5 1 0,2-5 11 0,5 5 1 16,3 0-1-16,-5-2 0 0,-3-9-11 0,3 9 2 15,5-13-2-15,-3-3 1 0,-2-12 5 0,3 2 1 16,4-7-1-16,3-13 1 0,3 0 10 0,2 0 1 15,5-10 0-15,3 5 0 0,2-2-10 0,3 10 2 16,2-3-2-16,6 0 1 0,1 5 0 0,4 3 1 16,5-1 0-16,-1 4 0 0,-2-1 4 0,-2 13 0 15,-1 7-1-15,3 0 1 0,-2 8-12 0,-11 8 2 0,1 2-2 16,-1 0 1-16,-7 0 11 0,-3 7 0 0,0 6-1 16,0 2 1-16,0 5-14 0,-2-5 0 0,-3-2 0 15,0 5 0-15,0 7-1 0,-2-3 0 0,2-1 0 16,0 6 1-16,-5 1-2 0,-2-8 0 0,2 0 0 15,-6-5 1-15,1-2-12 0,3-3 0 0,2-10-1607 16</inkml:trace>
  <inkml:trace contextRef="#ctx0" brushRef="#br0" timeOffset="99182.5">30974 5568 815 0,'3'5'0'0,"2"-2"0"0,0 9 0 16,-5-12-612-16</inkml:trace>
  <inkml:trace contextRef="#ctx0" brushRef="#br0" timeOffset="99698.7">31368 5581 1231 0,'-2'0'0'15,"-1"0"0"-15,1 0 0 0,-3 7 56 0,0-4 1 16,-3 10-1-16,-5-6 1 0,-5 3-22 16,1 5 1-16,1 0 0 0,-1 18 0 0,-6 2-32 0,5-12 2 15,5 0-1-15,3 2 1 0,2-2-18 0,1 2-1 16,-1-10 1-16,5 8 0 0,1-6 8 0,-1 1 1 0,6-5 0 16,5 4 0-16,-3-7 0 0,-3-2 1 0,-2-3-2 15,3-5 2-15,2 0 1 0,-3 0 1 0,-2 0 0 16,0 0 0-16,3-5 0 0,2 5 0 0,-2-8 0 15,12-14 0-15,10-14 1 0,3 1 1 0,-2 0-1 16,-3 2 2-16,-6 0-3 0,-1 3 0 0,1 7 0 16,4-7 0-16,-6 12 0 0,-5 1 0 0,-2 7 0 15,0-3 0-15,-1 6 0 0,-2 7 0 0,-2 0 0 0,-3 2 0 16,0-2 2-16,0 0 1 0,2 0 0 16,3 10 0-16,1 5 5 0,-4-5 1 0,1 0 0 15,-1 21 0-15,3 4-1 0,3-2 1 0,-3-11 0 0,-2 4 0 16,-1-11-5-16,1-3 2 0,2-4-1 0,-5-1 1 15,0 1-2-15,2-8 2 0,3 5 0 0,-2 3-1 16,-3-8 3-16,0 0 1 0,2 0-1 0,3 0 1 0,-2 0-5 16,-3-5 1-16,0 2-1 0,5-2 1 0,5 0 3 15,0-3 1-15,1 6 0 0,9-26 0 0,5 8-2 16,-2-5 2-16,-5 7-1 0,-5 1 1 0,0 9-1 0,-3 5 1 16,-5-4 0-16,2 7 0 0,1 0 10 15,-3 0 0-15,-2 0 0 0,-1 0 1 0,1 7-14 0,-1-4 0 16,3 2-1-16,3 15 2 0,2 3 0 0,-2 2 0 15,-3-2-1-15,0-1 2 0,0 4 1 0,-2-14 0 16,2 3 0-16,2-2 1 0,1-3-2 0,-5-2 0 16,2-8 0-16,0 5 1 0,-3-5-9 0,-2 0 0 15,0 0 0-15,5 0 0 0,-5 0-1524 0</inkml:trace>
  <inkml:trace contextRef="#ctx0" brushRef="#br0" timeOffset="99867.25">31633 4769 1507 0,'-3'8'0'0,"-4"2"0"16,-11 10 0-16,-2 11 30 0,-3 4 0 0,-5 13 1 16,-5-8 0-16,33-40-1253 0</inkml:trace>
  <inkml:trace contextRef="#ctx0" brushRef="#br0" timeOffset="100402.03">32116 5687 1537 0,'0'-3'-32'0,"5"-60"28"0,-5 18 1 16,-7 15-1-16,-3 4 1 0,-3 16-21 0,-2 3 2 15,-3 7-2-15,-3-5 2 0,1 10 23 0,2 2 1 16,1 8 0-16,-9 6 1 0,1 14 21 0,2 0 2 16,5 0-1-16,3 6 1 0,-3-6 5 0,3-5 2 0,2 3-2 15,0-10 2-15,0 2-23 0,3-5 0 0,3-2 0 16,2-1 0-16,5-9-2 0,0-3 1 0,-3-5-1 15,0 0 1-15,3 0-7 0,0 0 0 0,0 0 0 16,6-5 2-16,4-8-8 0,0 3 1 0,0-2 0 16,15-31 0-16,6-10-7 0,-3 5 1 0,-5-2-1 15,-3-13 1-15,1 7-1 0,-1 1 1 0,0 7-1 16,-2-15 1-16,0 2 4 0,-3 8-1 0,0 1 0 0,1-6 2 16,-6 2 2-16,-2 3-1 0,-1 3 1 0,-4-11 0 15,2 24 2-15,-5 4 1 0,-5 10 0 0,0 3 0 16,2 7 16-16,3 3 1 0,0 8-1 0,-2-1 1 15,2-4-2-15,0 7-1 0,0 0 1 0,-6 7 0 0,1-2 5 16,0 5 1-16,3 3 1 0,-8 35-1 0,-6 15 6 16,6 2 0-16,10-4 0 0,0-3 1 15,0-5-4-15,0 2 2 0,0 16 0 0,5-1 0 0,0-7-3 16,0-2-1-16,3-6 1 0,2 1 1 0,-2-9-5 16,-6-9 0-16,1-2 0 0,2 4 0 0,-2-12-12 15,-1-3 1-15,-2-8 0 0,5 1 0 0,-5-3-6 0,-2-7 1 16,4-1-1-16,1-7 2 0,-1 5-5 0,1-5 0 15,-3 0-1704-15</inkml:trace>
  <inkml:trace contextRef="#ctx0" brushRef="#br0" timeOffset="100884.26">31926 5435 1711 0,'0'0'76'0,"-16"-36"-30"0,6 16 0 0,8 15 0 15,2 3 0-15,0 2-28 0,0 0 1 0,0-5-1 16,0 2 1-16,0 3 0 0,0 0 0 0,2 0 0 16,13-7 2-16,6 7-2 0,-1 0 0 0,-2 7 0 15,15-7 0-15,0 10-7 0,0 3 2 0,-7-1-1 16,-4-9 1-16,1 5-3 0,-2 2 1 0,-1 5 0 0,0-15 0 16,-2 10-8-16,-3 0 2 0,1-3-2 0,2 1 2 15,-1 5 0-15,-4-11-1 0,-5 3 1 0,-1-2 0 16,-2 2-5-16,-2 0 1 0,2-5 0 0,3 2 0 15,-1 3 2-15,-4 3-1 0,-3-8 0 0,2 2 1 16,3 6-1-16,-2-3 2 0,-3-5-2 0,3 5 2 0,2 3-2 16,-3 2 1-16,-2-3 1 0,0 3-1 0,0 5-5 15,0 1 1-15,3-4-1 0,4 1 1 0,1 2-7 16,-3-3 2-16,-2 4-1 0,2-4 1 0,0-9-6 16,-3 2 1-16,3 2 0 0,3-2 0 0,0 3 5 15,-3-1 0-15,-3-4 1 0,3-3-1 0,1 0 4 16,-4 0 1-16,1-3-1 0,-1-4 1 0,3-6 0 15,0 6 1-15,-2 2-1 0,5-10 1 0,-1-11 5 16,-2-4-1-16,-2 2 1 0,-1 3 1 0,-4 0 7 16,-3 5 2-16,0 5-1 0,0-3 0 0,-6 3-5 0,1 7 2 15,3 1-1-15,-1-3 0 0,3 7-2 0,2 3 1 16,1 0-1-16,-3-5 1 0,-3 5 0 0,0 0 0 16,3 0 0-16,3 0 1 0,2 0-7 0,-3 5 1 15,-2-2-1-15,3 7 2 0,2 5-9 0,0-10 1 0,0-5-1897 16</inkml:trace>
  <inkml:trace contextRef="#ctx0" brushRef="#br0" timeOffset="101284.95">32826 5402 1794 0,'-2'0'75'0,"-24"-10"-49"0,11 5 0 0,7 5 0 15,6 0-1-15,2 0-25 0,-3 0 0 0,-2 0 0 0,-8 12 1 16,-12 4-24-16,2 4 0 0,5-10 0 0,-2 0 0 15,-3 5 22-15,5 0 0 0,11-2 0 0,1-6 0 16,4 6 1-16,2-11 1 0,0 6-1 0,0 2 1 16,0-2 4-16,2 2 0 0,4-3 1 0,1-7-1 0,1 5 1 15,-3-5 0-15,-3 0-1 0,6-5 2 0,2 3 2 16,0 2 1-16,-2-5-1 0,7-5 1 0,3-3-2 16,2 0 0-16,-2 3 0 0,-8-7 1 0,-2 7-9 15,0 2 1-15,-1 3-1 0,4 5 1 0,-1 0-1 0,-5 0 0 16,0 0 0-16,5 0 0 0,3 0-1 0,-3 5 1 15,-5 3-1-15,5-6 1 0,3 16 0 16,0 4 0-16,-6-6 0 0,3 6 1 0,3 3 0 0,-3-4 1 16,-2-1-1-16,2-3 2 0,0-4 0 0,-5 0 1 15,1 2 0-15,1 2 0 0,3-2-4 0,-2-12 0 16,-3 2 0-16,3-2 0 0,2 2-1 0,-3-5 0 16,-1 0 0-16,1 0 1 0,3 0 0 0,-2 0 0 15,-3 0 0-15,10 0 0 0,1 0 7 0,1-5-1 0,-1 2 1 16,9-5 0-16,6-4 12 0,-3 9 1 0,-5-7-1 15,2 0 1-15,0-2-9 0,-4-4 0 0,-1-1-1618 16</inkml:trace>
  <inkml:trace contextRef="#ctx0" brushRef="#br0" timeOffset="101435.65">32673 6055 2052 0,'0'0'82'16,"-15"-5"-72"-16,8 2 1 0,7 3-1628 0</inkml:trace>
  <inkml:trace contextRef="#ctx0" brushRef="#br0" timeOffset="103705.02">30692 8605 1922 0,'0'0'0'0,"0"0"0"0,-18 30 0 16,13-5 18-16,2 5 0 0,3 13 0 0,0 13 1 16,-2 12-20-16,2-13 1 0,2 8-1 15,1-7 1-15,-3-1 3 0,-3-7 1 0,1-3 0 0,-6 3 0 16,-2-10-9-16,0-5 0 0,2 4 1 0,-2-9-1 0,0-5 3 16,0 0 1-16,-1-6 0 0,-4-2 0 15,2-2-2-15,6-6 1 0,-3-7 0 0,-6-7 1 0,1 7-3 16,2 0 1-16,3-13 0 0,-5-2 0 0,-8 0-28 15,0 2 1-15,8 1-1 0,-3-3 1 0,5 2 2 16,8 6 0-16,5-1 0 0,0 0 0 0,0 1 6 0,0 7 1 16,0 0 0-16,5-5 1 0,3-3 3 15,2 1 1-15,0-1-1 0,21-9 2 0,12-6 17 0,0-2 0 16,-2-1 0-16,0-1 1 0,-3 2 7 0,5-6 1 16,11 4 0-16,-4-9 0 0,-4 6 7 0,-8 5 1 15,1-8 0-15,-4-2 0 0,-7 0 11 0,-2 2 0 16,-1-2 0-16,-2-1 1 0,-3 9-2 0,-4 4 1 15,-4-5-1-15,1 8 2 0,-3-5-3 0,-7 15 0 16,-1 2 0-16,-2 3 0 0,0-2 0 0,0 7 0 0,0 0 0 16,0-6 0-16,0 6-8 0,0-2 1 0,0-3 0 15,-2 5 0-15,-1 0-17 0,3 0 2 0,0 0 0 16,-7 13-1-16,-6 7 12 0,-2 15 1 0,2 13-1 16,-2 22 1-16,2-2-13 0,3-7 1 15,5-1 0-15,2 3-1 0,-2-15 1 0,0-5 0 0,5-3-1 16,0 1 2-16,-3-14-1 0,6-1-1 0,4-1 1 15,4-13-1-15,-4 4-4 0,1-9 2 0,0-2-1 0,2 3 0 16,0-8-1-16,-5 2 0 0,-2-2 1 0,12-2-1 16,0 2 4-16,-2-8 1 0,-3 3 0 0,3-7-1 15,7-6 0-15,-2 0-1 0,-5 6 1 0,-1-3-1 16,-4 4-4-16,-3 1 1 0,3 3-1 0,-1-1 1 0,-2 1 0 16,-2 2 2-16,-1 5-2 0,1-3 1 0,0 3-2 15,-1-5 0-15,-2 5 0 0,3 0 0 0,2 0 0 16,-3 0 0-16,-2 0 0 0,3 0 0 0,4 0 0 15,1 0 0-15,-5 0 0 0,9 0 0 0,6 5 0 16,-3 0 0-16,-2-2 0 0,5-6 0 0,0 1 0 16,-6 2 0-16,-1 0 0 0,-1-3 0 0,-5-2 5 0,0-2 0 15,0 4 1-15,-2 3-1 0,2-13 4 16,0 6 0-16,-3-1 0 0,-2-2 1 0,-2 0-2 0,-1 3 1 16,1 2 0-16,-6-3 0 0,-2-7-4 0,0 0 0 15,-3 5 1-15,-12 0 0 0,-6-3-4 0,6 0 0 16,4 13 0-16,1 0 0 0,2 0 5 0,5 0 1 15,6 0-1-15,-1 5 1 0,3-5-8 0,2 3 0 0,3-3 0 16,-2 0 1-16,2 0-1 0,0 0 0 16,0 0 0-16,5 0 0 0,5 0-1 0,0 0 0 0,1 0-1 15,17-3 2-15,7-2-1 0,1 3 0 0,-1-6 0 16,-4 8 0-16,-1-2-2 0,-4-1-1 0,-6 3 1 16,1 5 1-16,-4-2-1 0,-1 4 2 0,-1 1-1 15,0 10 1-15,-2-1 0 0,-3 1 0 0,-2-3-1 16,-1 13 2-16,-2-1 0 0,-2 1 2 0,2 0-2 15,0 0 1-15,-2-1 1 0,-3 9 0 0,-5-6 0 16,2-2 2-16,1-1 0 0,-4-2 1 0,4-4-1 0,2-6 1 16,-3-3-4-16,-2-4 1 0,3-8 0 0,2 7 1 15,0-7-3-15,0 0 0 0,0 0-1979 0</inkml:trace>
  <inkml:trace contextRef="#ctx0" brushRef="#br0" timeOffset="104105.17">31661 8980 1834 0,'0'0'0'0,"0"0"0"0,-18 8 0 0,-2-1 79 16,-1 1 1-16,1-3-1 0,-8-3 1 0,5-2-22 15,3-2 1-15,0 2-1 0,-1 0 0 0,-4-5-58 16,2-3 1-16,2 1 1 0,1-6-1 0,0 1-43 0,2-4 1 16,3 1-1-16,-1-5 1 0,4 5 0 0,2-5 1 15,-1 0-1-15,4 0 2 0,-1-3-9 0,0 3 1 16,3 2-2-16,0 3 2 0,0-5 20 0,0 5 0 15,0 7 1-15,2-5-1 0,6 3 18 0,0 0 0 16,-3 3 0-16,-3-1 1 0,0-2 12 0,3 5 2 16,3 5 0-16,5-7-1 0,4 1 24 0,4-4 0 0,-1 5 1 15,15-15-1-15,9 8 6 0,-4 2 1 0,1 2-1 16,-3-2 1-16,-5 2-3 0,0 6-1 0,2-6 1 16,3 8 0-16,-5 0-11 0,-5 0 0 0,3 0 1 15,2 3 0-15,-5 2-26 0,-6-3 0 0,4 3-1 16,2-5 1-16,-3 0-21 0,-7 3 1 0,0-6-1 15,-3 3 2-15,-5-5 9 0,-3 5 1 0,3 0 0 16,0 0-1-16,-2 0 1 0,0 0 1 0,-3 0-1 16,2 0 0-16,3 0 9 0,-2 0 1 0,-3 0-1 0,2 0 1 15,6 0 1-15,0 0 1 0,-3 0-1 0,2 0 1 16,3 0 0-16,1 0 1 0,-11 0-1514 16</inkml:trace>
  <inkml:trace contextRef="#ctx0" brushRef="#br0" timeOffset="104558.02">30717 10031 1721 0,'0'0'0'0,"0"0"0"0,0 0 0 15,0 0 73-15,0 0 0 0,0 0 0 16,0 2 1-16,0 3-10 0,0-5 0 0,0 8 0 0,0 20 0 16,3 7-26-16,2 5 1 0,-3 6-1 0,6 14 2 15,0-12-34-15,-3-8 1 0,2 3 0 0,3-7-1 16,1-1 6-16,-4-10-1 0,1 3 0 0,2-11 0 0,5 3-8 15,-2 1-1-15,-5-6 0 0,-6 0 0 0,3-5-3 16,3-2 0-16,-3-1 0 0,-8-2 1 0,3-5-20 16,0 8 0-16,0-8-1828 0</inkml:trace>
  <inkml:trace contextRef="#ctx0" brushRef="#br0" timeOffset="104858.34">30722 10449 1470 0,'3'0'0'16,"2"0"0"-16,2 0 0 0,-1-5 56 0,-4 5 1 15,1 0-1-15,17-2 1 0,5-11-22 0,-2 6 1 16,3-1-1-16,14-10 1 0,1 1-26 0,-10-1 1 16,-3 0 0-16,-3 1 0 0,-2 7-32 0,-3 2 1 0,1-4 0 15,2 4-1-15,-6-2 21 0,-1 7 0 0,-4 3 0 16,-1 3 0-16,-1-1 2 0,-3-2-1 0,-2 0 0 16,6 10 1-16,-4 3 4 0,1 0 0 0,0 2 0 15,4 5 1-15,4-2 19 0,-4-1-1 0,-2-7 1 16,3 8 1-16,5-3-3 0,0 0 0 0,-3-7 1 15,5 2 0-15,3-3-6 0,0 1 1 0,-2-3-1 16,1 3 1-16,4-14-1 0,-3 1 0 0,-5 3 1 16,2-6 0-16,-5 3-19 0,0 3 1 0,1-3 0 15,-1-3 1-15,-2 3 1 0,-3-5 2 0,-5 3-2 0,5 2 2 16,3-8-6-16,-3 3 0 0,-2-3 0 0,2-7 0 16,3-3-4-16,-3 3 2 0,-3-5-1656 0</inkml:trace>
  <inkml:trace contextRef="#ctx0" brushRef="#br0" timeOffset="106292.41">32210 8912 1684 0,'-7'0'96'0,"-54"-7"-44"0,15 7 0 0,18 0-1 0,0 0 1 15,3 2-25-15,4 6 0 0,-2 9 0 0,-2 6 1 16,-1 2-27-16,4 3 0 0,4 2 0 15,0 5 0-15,5 1-2 0,8-11 1 0,3 10 0 0,-4-7 0 0,6-5 0 16,3 2 0-16,2-8 0 0,-2 1 0 16,2-5 0-16,2-3 1 0,-2-3-1 0,6-2 1 0,-4-5-1 15,-2 0 1-15,3 0-1 0,7 0 2 0,-2-5-2 16,-3-2 1-16,-2 2-1 0,10-5 1 0,2-11-1 16,0 6 1-16,-7-2-1 0,2-1 1 15,-5-2 2-15,-2 5 2 0,2 2-1 0,0-7 1 0,1 5 7 0,-4 0 1 16,1 10-1-16,-3-3 1 0,-2 1 5 15,-1 7 0-15,-2-5 0 0,0 2 0 0,0 3 2 0,0-5 1 16,0 5-1-16,0 5 0 0,0-2-2 0,0 2 1 16,0-5-1-16,3 10 1 0,4 15 2 0,1 5 1 15,-3 10-1-15,-2 28 2 0,4 6-10 0,3-9 0 16,-2 6 1-16,-3-8 1 0,0-8-1 0,-2-10 2 16,-1 3-2-16,1-10 2 0,-3-3-8 0,0-7 0 0,0-10 0 15,0 2 1-15,0-5-4 0,0-2 1 0,0-8-1 16,0-5 2-16,0 0-7 0,0 0 1 0,0 0 0 15,2 7 1-15,3-7-2 0,-2-7 1 0,-3 7-2001 16</inkml:trace>
  <inkml:trace contextRef="#ctx0" brushRef="#br0" timeOffset="107027.06">32193 9275 2115 0,'0'0'90'16,"-3"-3"-42"-16,3 3 0 0,3 0 0 0,2-7 1 15,0 4-42-15,-3 3 2 0,1-7 0 0,7-11 0 16,10-15-27-16,3 6 1 0,-2-6-1 0,-1 3 0 0,-5-6 12 16,-2 9 0-16,2 7 1 0,-2-3-1 15,-5 5 4-15,-3 3 1 0,0 8-1 0,2-1 0 0,1 8-1 16,-5 0 0-16,-3 0-1 0,0 0 2 0,0 3 0 16,0 2 1-16,0 2 0 0,2 13-1 0,3 11 1 15,0 1 0-15,0-9 0 0,3 10 1 0,0-6 0 16,-3-11 0-16,2-4 0 0,6-2 0 0,-5 0 0 0,-6-7 1 15,3 2 0-15,3-3 0 0,0 3-1 0,-3-5 2 16,0 0-1-16,0 0 0 0,0-5 1 0,-2 3 1 16,2 2 0-16,2-5 0 0,1-5-2 0,-3 5 0 15,-5-3 0-15,5-4 2 0,0 4-1 0,-5 0 1 16,3-7 0-16,2 5 0 0,0 3 0 0,-3-3 2 16,1 2-2-16,-3 3 2 0,0 0-2 0,0 2 1 0,0 3 1 15,0 0-1-15,0 3-2 0,0 2 0 16,0 0 0-16,3 3 0 0,4 7 2 0,3-3-1 0,1 3 0 15,1-4 1-15,4-1 8 0,-4-3 0 16,4-7 1-16,4 8-1 0,-2-6-5 0,-6-2 0 0,1 0-1 16,0-10 2-16,-3 3-6 0,-2-3 2 0,2 7-2 15,8-12 1-15,-1 0-1 0,-4 2 0 0,0-2 0 16,0-3 0-16,-6-4-1 0,-2 4 0 0,0 8 1 16,-2-5-1-16,-1-3 1 0,1 3 0 0,-3 3 0 0,0-1 1 15,0 3-2-15,0-5 0 0,0 10 0 0,0-3 0 16,0 1 1-16,0-1 2 0,0 8-2 0,0 0 1 15,0-5-1-15,0 2 0 0,0 3-1 0,3 0 1 0,2 8-2 16,-3 0 0-16,-2-1 0 0,8 23 0 0,7 8-1 16,3-3 1-16,0 8 0 0,-3-2 0 0,0-6-1 15,-2 0 1-15,0 0-1 0,-1 1 1 0,-1 4-4 16,-4-2 2-16,3 7 0 0,-2 3 0 0,-3 2 2 16,-5-7 0-16,-2-2 0 0,-9 1 0 0,1-6 1 15,0-4 1-15,-3-4-1 0,-4 0 1 0,-1-5 10 0,-3-3-1 16,-2 2 0-16,-7-4 0 0,-3-3-3 15,5-7 1-15,2-1-1 0,-2-2 1 0,0 3 10 16,6-8 0-16,1 0 0 0,1 0 1 0,-3-8-1 16,5 3 2-16,8-5-1 0,2 5 0 0,3-10-2 0,5 2 0 15,0-2 0-15,0-5 1 0,8-13-11 0,5-2 0 16,2-3 0-16,13-15 1 0,0 3 2 0,-3-5 1 16,3 7-1-16,8-3 2 0,0 14-5 0,-3 1-1 15,2 6 1-15,6-3 1 0,-3 6 0 0,-7 6 0 0,-3 1 0 16,0 3 1-16,-6 4-19 0,1 5 1 0,-2 8-1 15,-1 3 2-15,-20-3-2205 0</inkml:trace>
  <inkml:trace contextRef="#ctx0" brushRef="#br0" timeOffset="108578.9">31195 10366 1709 0,'0'0'0'0,"0"0"0"0,0 0 0 0,0-2 90 15,0-1 3-15,3 1-3 0,2-6 2 0,-2 0-31 16,-1 8 1-16,1 0-2 0,2-5 2 0,0 5-55 15,-3-5 1-15,3 3-2 0,6 2 2 16,-1 2-13-16,-5 3 0 0,0 0 1 0,5 11-1 0,5 4 5 0,1 0 0 16,-4 3 0-16,4 12 0 0,-1-2 0 0,-5-11 1 15,0 3-1-15,3-9 1 0,0-1-1 16,-3-3 2-16,-2-2-1 0,7-2 0 0,-2-8 13 0,-6 0 1 16,1 0 0-16,-1 0-1 0,-1-3-10 0,-1-2-1 15,2 3 0-15,11-16 1 0,7-12 5 0,-2 0 1 16,-5-1-1-16,0-4 1 0,-3 0-10 0,-2 5 0 0,0-3 0 15,-3 3 0-15,-5-6-1 0,0 11 1 0,0-3-1 16,-2 6 1-16,2-6-2 0,0 13 1 0,-3 10 0 16,1-10 1-16,-3 10 0 0,0 0 0 0,0 5 0 15,0 5 0-15,0 0-10 0,0-5 1 0,0 0 0 16,0 2 0-16,0 11-4 0,0-8 0 0,0 5 1 16,0 30 0-16,0 11 3 0,3 2 1 0,4-10-1 15,3-8 1-15,-2-7 1 0,-3-13 2 0,3 5-2 16,4 2 1-16,1-4 5 0,-5 2 0 0,2-5 0 15,3 6 1-15,-3-11 0 0,-3-3 1 0,4 3-1 0,-1 0 1 16,-5-2 1-16,-3-8 2 0,4 5-2 0,1 0 1 16,1 3 5-16,-6-8 1 0,-2 2 0 0,3 3 0 15,2 8-4-15,-3-11-1 0,-2 6 1 0,0 2 0 0,-2 13 3 16,-1-3 1-16,1-3 0 0,-6 9 0 0,1 4-1 16,2-3 1-16,2-1-1 0,-2-6 1 0,-3-8-1 15,-2 4 1-15,5-6-1 0,0 2 1 0,0 1-4 16,0-13 1-16,2 7-1 0,-2-4 1 0,3 2-2 15,-1 0 2-15,-2-5-1 0,2 3 1 0,1-3-6 16,-1 0 0-16,3 0 0 0,-2 0 0 0,-1 0-1 0,1-3 0 16,-1 3 0-16,3-5 1 0,0-3-4 0,0 1 1 15,0-6 0-15,0-9-1 0,5-21 3 0,3 5 1 16,2 8-1-16,0-6 1 0,-5 9 0 0,3 1 1 16,5 4 0-16,-1-13 0 0,1 2 3 0,0 5-1 15,-1 8 0-15,1-3 1 0,0 3 0 0,0 5 2 16,-1-5-2-16,1 0 2 0,0 5 2 0,-3 2 1 15,0 0-1-15,0 3 1 0,1-7-5 0,-1 7 1 16,0-11-1-16,0 9 1 0,0 2 3 0,-5 2 1 0,-2-2-1 16,2-5 1-16,0 7-1 0,-5-7 1 0,0 5-1 15,0 0 1-15,0 3-1 0,-3-6 1 0,1 5 0 16,-3 1 0-16,-3-8 6 0,1 5-1 0,-1 7 1 16,-5-2-1-16,1 5-10 0,1-2-1 0,4 2 0 15,-6 2 2-15,-2 11 0 0,5-3 1 0,2 2 0 16,-2 21-1-16,-3 2-5 0,0-12 1 0,8 5-1 15,5-8 2-15,0-2-2 0,-2-3 0 0,4 0 0 0,11-3 1 16,-5 4-1-16,-3-11 0 0,2 2 0 0,9 3 0 16,-4-5-1-16,-2-5 1 0,1 3 0 0,6-3 0 15,6-3-3-15,-2 3 2 0,-6-5-1 0,8 3 1 16,2-6-3-16,-4-4 1 0,-1 4 0 0,-2-7 0 16,-3 10-5-16,-2-8 0 0,0 11 0 0,-6-3 0 15,1 5 7-15,-3-8 1 0,0 6-1 0,-3 2 1 0,1 0 0 16,0 0 0-16,2 0 0 0,0 2 0 0,-3 6 0 15,1-1 0-15,-1-2 0 0,1 5 0 0,-1 8 0 16,1 2 0-16,0-5 0 0,-1 0 1 0,1 5-1 0,-3-4 0 16,0-6 0-16,0-3 1 0,0 1-1 0,0-6 0 15,0-2 0-15,0 0 1 0,0 0-1 0,0 0 0 16,0 0 0-16,0 0 0 0,0 0 0 0,0 0 0 16,0 0 0-16,0 0 0 0,0 0 0 0,0 0 0 15,0 0 0-15,7-7 0 0,9-3 0 0,1-3 0 16,4 0 0-16,4-2 0 0,1-2 1 0,-9 9 0 15,-1 1 0-15,-4 4 1 0,-1-4-2 0,-6 7 1 16,-3 0 0-16,8 0 0 0,-2 7-1 0,-3-7 1 0,0 0 0 16,3 0 0-16,-1 0-1 0,-1 0 0 0,-6 0 0 15,0 0 0-15,0 0-3 0,0 0 1 0,0 0-2045 16</inkml:trace>
  <inkml:trace contextRef="#ctx0" brushRef="#br0" timeOffset="108780.85">31669 9960 1821 0,'-3'0'0'0,"1"-5"0"0,-4 5 0 15,4-5 97-15,2 3 1 0,0 2 0 0,2-5-1 16,1 2-38-16,0 3 0 0,-1 3 0 0,1 2 0 0,2-5-29 16,0 0 2-16,-3 0-1 0,11 0 1 0,7 12-34 15,1 3 1-15,-1-7 0 0,13 5 1 0,-2-6-1 16,-3 3 0-16,2-10 0 0,8 0 1 0,-38 0-1925 15</inkml:trace>
  <inkml:trace contextRef="#ctx0" brushRef="#br0" timeOffset="108893.55">32383 9746 1854 0,'0'0'100'0,"-10"0"-105"0,5 8-1 16,5-3 1-16,0 2-1 0,0-7-1444 0</inkml:trace>
  <inkml:trace contextRef="#ctx0" brushRef="#br0" timeOffset="109431.12">32584 9809 1786 0,'0'13'56'16,"-7"60"-77"-16,-1-8-1 0,6-12 1 0,2-5 1 0,-3-8 0 15,1-4 1-15,-1 4 0 0,0-5 0 0,6 1 28 16,0-9-1-16,-1-6 1 0,3 6 2 0,-5-12 8 16,-2-2 1-16,-1-3 0 0,8 8 0 0,-2-3-6 0,-3-15 0 15,-3 2 1-15,3 3-1 0,0 3-7 0,0-8 1 16,0 5 0-16,-5-5 0 0,3 0-8 0,2 0 0 16,0 0 0-16,-3-5 0 0,0 5-22 0,1-3 1 15,-1-2 0-15,1-2 1 0,-1-8-2 0,1-3 1 16,-1 0 0-16,3-2 0 0,0-13 1 0,3 3 1 15,4 3-1-15,9 1 1 0,-6 4 18 0,-3-4 1 0,6 4-1 16,8 7 1-16,-6 7 0 0,-5-2 0 0,3 2 0 16,10 6 0-16,-3 2 20 0,-5 0 1 15,0-5 0-15,-2 10 1 0,-3 5 8 0,-2 0 0 0,0 0 1 16,7 10-1-16,5 8-3 0,-2 5 1 16,-3-13-1-16,1 15 1 0,-4-5-1 0,-2-4 1 0,-2-4 0 15,-3 4 0-15,-2-4-1 0,-1-7 0 0,-2 0 0 16,0-2 1-16,-5 0-4 0,3-6-1 0,2 1 1 15,-3-3 0-15,1-5-8 0,-1 2 0 0,3 3-1 16,-3-10 1-16,1 3-25 0,-1 2 1 0,1-5 0 0,-6-8 1 16,8 13-1717-16</inkml:trace>
  <inkml:trace contextRef="#ctx0" brushRef="#br0" timeOffset="109932.48">32841 10096 1727 0,'0'0'107'0,"-7"-2"-82"16,2 2 1-16,7 0 0 0,3 0-1 0,0 0-25 15,-2 7 2-15,-1 1-1 0,6 5 0 0,5 7 20 16,2 8 2-16,0-11-1 0,1 11 0 0,-4-3 0 16,1-5 0-16,0-2 1 0,2 0-1 0,-2-6 4 0,-3-4 0 15,0-1 0-15,3 1-1 0,0-8-7 16,-6 0 1-16,-2 0-1 0,3 0 1 0,2 0-14 0,-2 0 0 16,-3-5 0-16,0-5 1 0,8-3-3 0,-1-2 0 15,1-5 1-15,2-15-1 0,3-1 0 0,-3 9 2 16,-2-6-1-16,-5 0 1 0,-1 5-2 0,-2 6 2 15,1-9-2-15,-4-1 2 0,3 9-2 0,0-5 1 16,-2 3 1-16,-1 2-1 0,-2-2 4 0,0 7 1 16,0 1-1-16,-5 2 1 0,3 7-1 0,2-7 0 0,0 8 0 15,-3 4 1-15,1 0-2 0,-1-2 2 0,3 10 0 16,-2-5 0-16,-1 3 0 0,0 0 0 0,1-1 0 16,-6 21 1-16,-4 12-5 0,1 3 1 0,6 7-2 15,3 8 2-15,2-5-2 0,0-5 2 0,-3 5-1 16,3-8 1-16,0 3 2 0,-2-8 1 0,4-7-1 15,6 2 1-15,2-5-2 0,-2-15 1 0,-3 8 0 16,-3-5 1-16,3-3-1 0,3-5 1 0,0-5 0 0,-1 0 0 16,-2 0-5-16,-2 0 2 0,-1 0 0 0,4 0-1 15,1-5 0-15,1 5 0 0,-3 0 1 16,3-5 0-16,4 0-2 0,1 0 1 0,-3 5-1 0,3-13 1 16,2 5-1-16,-2 1 1 0,0 2-1 0,4 5 1 15,-1 0-1-15,-6 0 1 0,0 0-1 0,3 0 4 16,5 5-5-16,2 2-1 15,0-7 2-15,-2 5-4 16,0-10 0-16,-18 5-2076 16</inkml:trace>
  <inkml:trace contextRef="#ctx0" brushRef="#br0" timeOffset="110098.56">33238 9381 2374 0,'-7'28'84'0,"-26"67"2"15,-11 11-141-15,-9-3-1813 16</inkml:trace>
  <inkml:trace contextRef="#ctx0" brushRef="#br0" timeOffset="111166.58">30923 12110 1632 0,'-2'-10'0'15,"-1"0"0"-15,-2-26 0 0,-3-1 50 16,-2 1 0-16,0-2 0 0,-5-4 0 0,2 9 10 0,3 10-1 15,-3 6 0-15,-7 1 2 0,5 1-38 0,2 0-1 16,-5 5 0-16,-2 3 2 0,-1 4-2 0,3 3 2 16,1 0-2-16,-9 0 2 0,-2 8 3 0,5 2 1 0,6 2-1 15,-9 8 1-15,6 1 2 0,2-6 1 0,-2 7-1 16,2 4 0-16,8-6-9 0,5 0 2 0,5 3-1 16,0-1 1-16,0-2-13 0,5-4 0 0,7-4 0 15,9 6 1-15,4-1 1 0,3-4-1 0,5 0 0 16,10 2 0-16,6-3-10 0,-3-2 2 0,-3 1-1 15,-5 4 0-15,-8-3-2 0,-4 3 0 0,-3-7 0 16,-3 5 1-16,-5-3-1 0,-4 2 0 0,-6-4 0 16,0 4 0-16,-8-4-1 0,1-1 1 0,2-1 0 15,-3 6 0-15,-4 3-1 0,-4-7 1 0,4-1-1 16,-6 1 1-16,-2 5-1 0,2-11 1 0,5 3 0 16,-2-5 0-16,0 0 0 0,2 0 0 0,3 0 0 0,0 0 0 15,0-7 1-15,3 7 0 0,-1-8 0 0,3-20 0 0,5-20 3 16,3 0-1-16,4 6 0 0,6-6 1 0,-2 12-3 15,-1 4 1-15,5 9 0 0,1-5 1 0,-6 6-3 16,0 9 0-16,0 5 0 0,3 1 1 0,-3 7-1 16,-4 0 1-16,1 2 0 0,4 3 0 0,-4 6-1 15,-4-1 0-15,-3-3 0 0,5 11 0 0,3 2-1 16,-3-2 1-16,-2-3-1 0,2 0 1 0,0 3-4 16,-2-3 2-16,-1-5 0 0,-2 0 0 0,-2-3-3 0,-1-4 1 15,4 2-1-15,1-3 2 0,1 1 1 0,-3-3-1 16,-3-3 1-16,4-4 1 0,1-1 0 0,3 1 0 15,-2-1 0-15,2-7-1 0,3-5 1 0,-3-5 0 16,-5 5 0-16,-2-16 1 0,2 6 0 0,0 5 0 16,-3 2 0-16,1 0 0 0,-3 6 0 0,0 2 0 15,0 7 0-15,0 3 0 0,0 5 1 0,0 0 0 0,0 0 0 16,0 0 1-16,0 0-2 0,0 0 1 16,0 0 0-16,0 5 0 0,0 0 1 0,0-2 2 0,3 2-2 15,4 5 1-15,6 0-2 0,0 5 0 0,-3 0 1 16,8 0 0-16,4 3 0 0,4-8 1 0,-3 0 0 15,0-2 0-15,-3-8-2 0,-5 0 1 0,-4-5 0 16,6 0 0-16,-1-3-2 0,-6 0 1 0,-3 6 0 16,4-8 0-16,-1 0-1 0,-5-3 1 0,0 8 0 15,3-5 0-15,-1-3-1 0,-2 6 2 0,-5 2-2 16,0 5 1-16,0-8-1 0,0 6 0 0,0-3 0 0,0 5 1 16,0 0 0-16,0 0 0 0,0 5 0 0,-2 5 1 15,-1 0-2-15,1 5 2 0,2 0-1 0,2 28 0 16,3 17-1-16,0-4 1 0,0-8 0 0,3-3 0 0,5-7-1 15,-3-3 1-15,0 1-1 0,0 1 1 0,-5 4-1 16,1-9 0-16,-1-4 0 0,0-5 0 16,0 2 0-16,-3-2 0 0,-2-1 0 0,-5 4 0 0,0-9-1 15,-2 1 0-15,-4-6 0 0,1 6 0 0,0 0 0 16,0-3 0-16,0-8 0 0,-3 6-1 0,0-11 1 16,3 4 0-16,2-4 0 0,-4-2 1 0,-1 0-1 0,3-8 1 15,2 6-1-15,0-16 1 0,-2 1 4 0,3-11 2 16,4 0 0-16,3-25-1 0,3-2 1 0,2 4-1 15,5-1 1-15,5-1 1 0,0 5-5 0,-2 2 1 16,5 11-2069-16</inkml:trace>
  <inkml:trace contextRef="#ctx0" brushRef="#br0" timeOffset="112319.16">31829 11964 1771 0,'2'-5'0'0,"3"2"0"16,1-2 0-16,-4-10 76 0,1 2 0 0,-1-2 0 16,3-20 1-16,3-10-28 0,5-3 0 0,2 2 1 15,-2 6 0-15,-6 5-30 0,1-1 2 0,2-9-2 16,3 10 1-16,-8 12-28 0,-3 8 2 0,1 5-1 0,0 7 1 16,-3 3 5-16,0 0 0 0,0 0 0 0,0 0 1 15,0 0 0-15,0 5 1 0,0 3-1 0,0 15 2 16,0 17 0-16,2 0 1 0,8-9 1 0,0-4-1 15,1-12-3-15,-1 1 2 0,2 1-1 0,4 6 0 0,4-8-1 16,-2-5 0-16,-3-2 1 0,3 2 0 0,0 2-3 16,-5-7 1-16,-3 3 0 0,0 4 0 0,-5-1-1 15,0-6-1-15,0-5 1 0,-2 2 1 0,-1 3-3 16,1-5 1-16,-3 5-1 0,2 3 1 0,3-8 1 16,-2 0 1-16,-3 0 0 0,0 0 0 0,0-5 0 15,0 5 0-15,0 0 0 0,2-3 0 0,6-9 1 0,0 4 1 16,-1-5 0-16,9-7 0 0,4-7-1 0,0 6 0 15,-2 4 0-15,0 12 1 0,-5-3-4 16,-6 8 1-16,-2 0 0 0,3 8 0 0,0-3-12 0,-3-5 1 16,-5 7 0-16,5 3-1 0,0 0 0 0,-3 1 1 15,1-4-1-15,5 8 1 0,-1 3-3 0,-2-11 1 16,0 1-1-16,3 0 2 0,0-8 13 0,-3 5 0 16,-5-5 0-16,2 7 0 0,3-7 4 0,-2 0 1 0,-3 0-1 15,0-5 2-15,0 3-2 0,0 2 2 0,0 0 0 16,0-5-1-16,0 5 10 0,-3-3-1 0,1-2 1 15,-3 0-1-15,-3 2-2 0,-2-12-1 0,-3 10 0 16,-7-7 0-16,-8 2 3 0,0-6 0 0,3 6 1 16,2 10 0-16,5-2-8 0,5-3 1 0,3 5 0 15,2 0 1-15,1-3 1 0,-1 3 0 0,5-5 0 16,3 3 2-16,3 2-11 0,2 0 1 0,-2-5 0 0,2 0 1 16,2-3-2-16,4-2 1 0,-1 5-1 0,18-10 1 15,5-5-3-15,-5 0 1 0,-3 12 0 0,1 3 0 16,-9 5-2-16,-4-3 0 0,0 3-1 0,2 3 2 15,0 2-1-15,-7-2 1 0,-3 4-1 0,3 13 1 16,2 0 1-16,-2-7 0 0,-3 2 0 0,0 3 0 0,-5-1 3 16,-3-7 1-16,3 6 1 0,0-1-1 0,0 5 5 15,0-10 0-15,0 3 0 0,0-8 1 0,0 7-5 16,0-4 1-16,3-6-2 0,2 3 2 0,-3-2-4 16,1-3 0-16,-1 0 0 0,6 0 1 0,2-8 0 0,0 6 1 15,1-6 0-15,12-4 0 0,12-6-4 0,1-5 0 16,-3 1 0-16,-10 1 1 0,2 6-1 0,-2-5 0 15,-3 3 0-15,1 6 0 0,-3 4 0 0,-3 2 0 16,-2 0 0-16,-1 5 0 0,-2 0 0 16,-7-3 0-16,0-4 0 0,2 7 0 0,0 2 6 0,-5 3 0 15,-3-2-1-15,3-6 2 0,3 3 8 0,2-5-1 16,-3 3 1-16,1 2-1 0,-3 0-7 0,0 0 0 0,0 0 0 16,0 0 0-16,0 0 9 0,-3-8 1 0,1 8-1 15,-1-7 0-15,1 2-10 0,-1 0 1 0,1 2-2 16,-6-5 2-16,-5-7 3 0,1 3 1 0,1 4 1 15,-1 3-1-15,-4 3-7 0,4 2 1 0,2 7-1 16,2 8 1-16,-2 8 4 0,2-8 0 0,6 3 0 16,-1 9 1-16,3 4-6 0,3-4 1 0,2-6-1 15,2 14 1-15,6-2-4 0,0-6 1 0,2 1 0 16,5 0 1-16,3-6 0 0,-5 6 2 0,-3 5-2 16,3 10 1-16,-3-8-2 0,-2 5 0 0,0 3-1 15,-3 5 1-15,-5-8 0 0,-2-4 2 0,-1-6-2 0,-4 5 1 16,-3-2 4-16,-3-3 1 0,-2-5-1 0,-3-2 1 15,-5 2-1-15,0-5 2 0,-2 6-1 0,-8-14 1 16,-2 11-1-16,2-5 1 0,5 2 0 0,-5-5 0 0,-5-3 6 16,2-4-1-16,1 2 1 0,-4-7-1 15,4-1-2-15,7-4-1 0,5-9 0 0,5 1 0 0,-2 0-2 16,3 0 1-16,6-10-1 0,1-3 1 16,0-7 1-16,3 5-1 0,7-3 0 0,5 3 0 0,-2-5-6 15,2-3 1-15,8 5-1 0,4 13 2 0,-4-10-4 0,0 2 0 16,2 8 1-16,8-10-1 0,0 5-1 15,-5 2 1-15,3-2-1 0,-3 0 2 0,0 5-3 0,-1-3 0 16,1 1 0-16,0-9 0 0,0 4-6 0,-5 1 2 16,-3-1-2-16,-2 2 1 0,-5-1-15 0,-6 1 1 15,-2 5-2376-15</inkml:trace>
  <inkml:trace contextRef="#ctx0" brushRef="#br0" timeOffset="112503.23">31842 11812 2060 0,'-3'0'0'16,"0"0"0"-16,1-7 0 0,-1-1 101 0,6-4 0 0,5 4 0 15,7-15 0-15,8-9-30 0,2-4 0 0,8 1 1 16,13 7 0-16,2-12-34 0,1 5 1 0,-3-5 0 16,4 4 0-16,-4 6-39 0,-3 10 0 0,6 2 0 0,7 11 0 15,-5 4 0-15,-8 11 0 0,3 12-2179 0</inkml:trace>
  <inkml:trace contextRef="#ctx0" brushRef="#br0" timeOffset="112635.88">32785 11916 2040 0,'-7'20'103'15,"-26"35"-23"-15,5-4-1 0,7-18 1 0,6-11 0 0,7-9-42 16,1-6 1-16,-1-7-1 0,8-5 1 0,0 5-2001 16</inkml:trace>
  <inkml:trace contextRef="#ctx0" brushRef="#br0" timeOffset="119180.36">23334 3260 1683 0,'0'0'0'0,"0"0"-1263"0</inkml:trace>
  <inkml:trace contextRef="#ctx0" brushRef="#br0" timeOffset="119257.15">23400 3348 539 0,'0'0'0'0,"0"0"0"0,0 0 0 0,0 0-82 0,0 0 2 15,0 0-203-15</inkml:trace>
  <inkml:trace contextRef="#ctx0" brushRef="#br0" timeOffset="174995.9">25334 13856 363 0,'0'0'0'16,"0"0"0"-16,-26 0 0 0,-2 3-31 0,0-6 0 15,-5-5 1-15,-2-4 0 0,4-1 26 0,11-2 2 0,-3 3-1 16,-2-4 1-16,2-4 2 0,7 8 0 0,1 2 0 15,-8 2 1-15,10-2 26 0,1 7 0 0,-1-2-1 16,-5-2 3-16,3 4-27 0,5 3 0 0,5 0 0 16,2 0 2-16,1 0 26 0,-3 0 1 15,-1 0 1-15,4 0-1 0,2 0 1 0,0 0-1 0,-3 0 0 16,3 0 2-16,5-5 6 0,1 5 2 0,-6 0-1 16,10-7 0-16,18-16-6 0,5 3 0 0,-3 0-1 0,6-8 1 15,2 10-5-15,-2 3 2 0,-3 0-1 0,7 8 0 16,-1-1-22-16,-4 0 1 0,3-2 0 0,3 0 0 15,0 10-2-15,-3 0 1 0,3 0-1 0,4 0 1 16,4 0-5-16,-3 0-1 0,-1 0 0 0,-1 0 1 0,1 0 27 16,-6 3 0-16,6-3 0 0,9-3 0 0,-1 3-6 15,-4-12 1-15,1 4-1 0,6 1 1 0,0-1-5 16,-5-5 0-16,5-2 1 0,0 3-1 0,-7 4-1 16,-4 1 1-16,4-3 0 0,2 7 1 0,-3-5-3 15,-2 3-1-15,-3 3 1 0,3 2 2 0,-6 7-8 16,1 1 0-16,5 0 1 0,-3-1-1 0,0-2-2 15,-2 3 0-15,2-6 0 0,1 3 0 0,-6 0 9 0,3-5 2 16,-3 8-2-16,-3-8 1 0,3 2 6 0,-2-2 1 16,0-2-2-16,-6-3 2 0,1 5-4 0,-3 0-1 15,-3-3 1-15,3 3-1 0,-5 0 1 0,-5 0 0 16,2 0 1-16,-2 8-1 0,-3-8-17 0,-5 2-1 16,-2 3 1-16,0-2 1 0,-1 7 0 0,-2-10 0 15,-2 3 0-15,2 2 1 0,3 2 1 0,-1-7 0 0,-2 3 0 16,-2 2 1-16,0 0 8 0,-1 2 0 15,1-7 0-15,-1 3 1 0,1 2-13 0,-3-3-1 0,0-2 1 16,-3 0-1-16,1 0 16 0,2 0-1 0,2 0 0 16,-9 5 1-16,-11 0-11 0,-5-5 2 0,-3 0-1 15,-22 3 0-15,0 2-1 0,4 3 0 0,1-8 0 16,0 5 0-16,5 2-7 0,5-4 0 0,-5 4-1 16,-11 8 2-16,9-2-4 0,-4 0 1 0,-4 7-1 15,-11-5 1-15,6 5-1 0,5-15 0 0,-1 5 0 16,-4 8 1-16,10-8 1 0,4 2 2 0,1-4-1 0,-5 5 0 15,2-6 4-15,3-4 1 0,-5 2 0 0,-8 2 0 16,5 1-6-16,3-3 0 0,-3 2 0 0,0-4 1 0,6-1-2 16,7-4 1-16,0-1-1 0,-3 6 1 15,5 2 1-15,6-5 0 0,-3-3 0 0,-2-2 1 0,4 5-1 16,3-7 1-16,3-1-1 0,2 3 1 0,0 3 4 16,0-3 0-16,3 0 0 0,2-3 1 0,1 1-8 15,-1-1 1-15,3 5 1 0,5 1-1 0,2-1-2 16,1 3 0-16,-3 0 0 0,2 0 1 0,0 0-2 0,1 0 1 15,2 0 0-15,0 0 0 0,0 0-1 0,0 0 1 16,-3 0 0-16,3 0 0 0,3-5-1 0,-1 5 1 16,-2 0-2-16,3 0 2 0,5 5 0 0,2-5 2 15,0 0-1-15,20 3 0 0,16 2 1 0,-5 0 1 16,-3-2 0-16,-2 4 0 0,-1 1 5 0,1-3 1 16,0 2-1-16,-1-2 1 0,6 3-5 0,-3-1 1 0,0 6-1 15,-5-5 2-15,5-1-2 0,1 1 2 0,-1 4-2 16,-5 1 2-16,0 2-2 0,0-5 1 0,3 0-1 15,2-2 1-15,3 2 3 0,-6 0 1 0,-2 5-1 16,0 0 1-16,-2 0-5 0,2-5 1 0,5 5-1 16,-2-2 1-16,-1-3-1 0,-2-2 2 0,0 2-2 15,-2 0 2-15,-1-5 2 0,-2-3 1 0,-2 3-2 16,-6-2 2-16,1 2-8 0,-4-5 2 0,-1-8-1 16,-1 1 0-16,-2-1-2 0,-3-4 0 0,-5-8-2030 15</inkml:trace>
  <inkml:trace contextRef="#ctx0" brushRef="#br0" timeOffset="178383.57">30506 13667 1105 0,'0'0'0'15,"0"0"0"-15,0 0 0 0,0 0 37 0,0 0 0 16,0 0 0-16,-25 28 1 0,22-21-24 0,0-4 0 16,1 2 1-16,-1-3-1 0,1-2-14 0,2 0 0 15,2 0 0-15,1-2 0 0,-1 2 3 0,1 0-1 16,-3 0 0-16,20-8 0 0,21 1-4 0,10-6 1 15,2 1-1-15,6 4 1 0,-1 0-6 0,-2-4 0 0,5 4 0 16,-2 8 1-16,-11-7 5 0,-2-1 1 0,0-2 0 16,2 8 0-16,3 2 4 0,0-8 1 15,2 3-1-15,13 10 2 0,1-5 9 0,-4 0 1 0,-2 0 0 16,3 3-1-16,-6 2 6 0,-2-5 0 0,3 5-1 16,4 10 1-16,1-15-3 0,-3 2 0 0,8 3 0 15,7 8 1-15,-5-11-1 0,-7 3 0 0,-5-5 0 16,2 8 1-16,-8-5-12 0,-7-1 1 0,5 1 0 0,2 4 0 15,-2-2 12-15,-8-5 1 0,-2 0-1 0,7 8 2 16,1-3-16-16,-11 2 1 0,-3-7 0 0,4 8 0 16,-6-8 13-16,-8 0 0 0,1 2 0 0,-1 3 0 15,-5 0-9-15,-4 3 0 16,-6-5 0-16,-3 2 0 0,4-10-1 0,-4 10 0 0,-4 2 1 0,-1-2-1 16,3 0 0-16,0-5 0 0,-2 0 0 0,0 0 0 0,-3 0 3 15,-3 0 1-15,0 0-1 0,3 3 2 16,3 4-4-16,0-7 2 0,-3 3-2 0,-8-3 1 0,-7-3 2 15,-1 3 0-15,-7-5 1 0,-38 0-1 0,-15 0-6 16,2 0 0-16,6-2 0 0,4-1 1 0,3 3 7 0,0 2-1 16,0-2 1-16,-10 8 0 0,-1-6-6 0,1-2 1 15,-10 5 0-15,-6 5 1 0,11 0-4 0,10-2 3 16,-5 2-2-16,-1 5 1 0,9-5 0 0,4-2 0 16,-2 4 0-16,-10 6 0 0,12-1-5 0,9-9-1 15,-4 2 1-15,-2 3 0 0,5-1 0 0,11-2 0 16,6 0 1-16,1-5-1 0,5-5-5 0,8 5 2 0,2-5-2 15,6 3 1-15,-1 2-1 0,3 0 0 0,5 0 0 16,5-5 0-16,-6 5-1 0,4 5-1 0,-1-5 1 16,1 0 0-16,2 0-3 0,0 0 0 0,0 0 1 15,2-5 0-15,3 5-2 0,1 0 1 0,-4 0-1 16,21-3 1-16,15-5-5 0,5 3 1 0,6 5-1 16,12 0 1-16,-3-7-1 0,-2 7 1 0,3 7 0 15,4-7 0-15,-4 3-1 0,-6-3 1 0,3 0-1 16,3 5 1-16,2 0-7 0,0-5 1 0,5 3-1 15,5 2 0-15,3 2 7 0,-8-2 2 0,-5 3-1 16,0-6 0-16,-10 3 4 0,-5-2 1 0,0 2-2 0,2 0 2 16,-5 5 0-16,-4 3 0 0,1-6-1 0,3 6 2 15,-9-11-2-15,-9 3-1 0,0-2 1 0,1 7 0 16,-6-8 2-16,-4 3 1 0,-4 3 0 0,3-8 0 0,-4 3 0 16,-6-3 0-16,0 2 0 0,-3 1 1 0,1-3 0 15,-1 0 1-15,1 0-1 0,0 0 1 0,-3 0 5 16,0 0 1-16,0 0-1 0,0 0 1 0,0 0-4 15,0 0 1-15,0 0-1 16,0 0 2-16,0 0-2 0,0 0 2 0,0 0-2 0,-8 0 2 0,-7 0 12 16,-3 2 1-16,-2 8-1 0,-3 0 1 0,0-5-15 0,0-2 2 15,0 2-1-15,5 0 0 0,3-3 12 0,2 3 0 16,0-2 0-16,1 5 0 0,-4-6-15 16,4 1 1-16,4 2 0 0,0-3 1 0,1 3 10 0,2-2 1 15,2 2 0-15,1-5-1 0,-1 0-10 0,1 0-1 16,-1 0 0-16,0 0 2 0,1 2-3 0,-1 8 0 15,3-10 1-15,0 0 0 0,0 0 0 0,-2 0 2 0,-1 0-2 16,1 0 2-16,-1 3-5 0,3 2 0 0,0 2 0 16,0-7 1-16,0 0 0 0,0 0 0 0,0 0 0 15,0 0 0-15,0 0-2 0,0 0 1 0,0 0 0 16,0 0 0-16,0 6 0 0,0 1 1 0,0-7-1 16,0 8 1-16,0-8-1 0,0 0 0 0,0 0 0 15,0 0 0-15,0 0 0 0,0 0 1 0,0 0-1 16,3 0 2-16,2 0-4 0,0 0 2 0,-3 0-1 15,1 0 1-15,0 0-3 0,-1 0 1 0,1 0-1 16,-1 0 1-16,1 0 0 0,-1 0 1 0,1 0-1 0,-1 0 1 16,1 0-1-16,-1 0 1 0,-2 0 0 0,0 0 0 15,0 0-2-15,0 0 0 0,0 0 0 0,0 0 1 16,0 0 1-16,0 0 0 0,0 0-1 0,0 0 1 16,0 0 0-16,0 0 0 0,0 0 0 0,0 0 1 15,0 0-1-15,0 0 1 0,0 0-1 0,0 0 1 0,0 0 0 16,0 0 0-16,0 0 0 0,0 0 0 0,0 2 2 15,0 3 1-15,0-5 0 0,3 3 0 0,2-1 1 16,0 1 1-16,-2-3-1 0,-1 0 2 0,1 0-2 16,-1 0 2-16,1 0-1 0,-1 0 0 0,1 0 3 0,0 0 1 15,-1 0-1-15,1 0 1 0,-1 0-9 0,1 0 1 16,-1-3-1-16,1 3 1 0,-1 0-2 0,1 0 0 16,-1 0 0-16,3 0 1 0,1 0-7 0,-4-2 1 15,1-1 1-15,-1 3-1 0,1 0-4 0,-1 0 1 16,1 0-1-16,-1 0 1 0,1 0 0 0,-1 0 0 15,1 0 0-15,0 0 1 0,-1-5-2 0,1 3 1 0,-1 2 0 16,1 0 0-16,-1 0 0 0,1 0 0 0,-3 0 0 16,0 0 1-16,0 0 3 0,0 0-1 0,0 0 1 15,2 0 0-15,3 0-1 0,1 0 1 0,-4 0-1 16,1-8 2-16,-1 8 2 0,-2-5-1 0,0 5 1 16,0 0 1-16,0 0-2 0,0 0-1 0,0 0 1 15,0 0-1-15,0 0 4 0,0 0 2 0,0 0-1 16,0-2 0-16,0-1 10 0,0 0 0 0,0 3 0 15,0 0 1-15,0 0-4 0,0 0 1 0,0 0-2 16,0 0 2-16,0 0 1 0,0 0 1 0,0 0-1 16,0-5 1-16,0 3 2 0,0 2 1 0,3 0-1 0,4 0 2 15,1-8-18-15,-3 8 0 0,0-7 0 0,0 4 1 16,0 1-6-16,0-6 0 0,1 3 0 0,-1 3 1 16,0-3 2-16,-3 5-1 0,3 0 1 0,0-5 0 0,-2 5-5 15,0 0 1-15,-3 0-1 0,2-3 1 0,3-2-5 16,-2 2 2-16,-3 3 0 0,0-5-1 0,0 5 12 15,0 0 1-15,0-2 0 0,0 2 0 0,0 2-5 16,0 3-1-16,0-5 0 0,0-5 2 0,0 5-5 16,0 0 1-16,0 0-1 0,2-2 1 0,3 2 4 15,0 0-1-15,-2 0 1 0,-1 0-1 0,1-5 4 16,2 2 1-16,0 1-1 0,-2-1 1 0,-1 3 0 0,1 0 0 16,2 0 0-16,0-5 0 0,-2 5 0 0,-3 0 1 15,0-2 0-15,2 2 0 0,3 0 2 0,-2 0 0 16,-3 0 0-16,0 0 1 0,0 0-4 0,0 0 1 15,0 0-1-15,0 0 1 0,0 0-1 0,0 0 0 16,0 0 0-16,0-5 1 0,0 2-1 0,0 3 0 0,0 0 0 16,2 0 0-16,3 0-2 0,0 0 1 0,-2 0-1 15,0 0 0-15,-1 0 1 0,1 0 0 0,-1 0 0 16,1-5 0-16,-1 3-2 0,1-1-1 0,-1 1 1 16,1 2 1-16,-1 0-1 0,1 0 2 0,0 0-1 15,-3 0 1-15,0 0 0 0,0 0 0 0,0 0-1 16,0-3 2-16,0 1 0 0,0-1 2 0,0 3-2 15,0 0 1-15,0 0 3 0,0 0 2 0,0 0-1 16,2 0 1-16,3 0-1 0,0 0 0 0,-2 0 1 16,-1 0-1-16,1 0 0 0,-3 0 0 0,0 0 1 15,0 0 0-15,0-5 2 0,0 2 1 0,2 3-2 0,4-5 2 16,-1 3-8-16,-3 2 2 0,-2-5-1 0,3 2 0 16,2 3-1-16,-3 0 0 0,-2 0 1 0,0 0 0 15,0 0-2-15,0 0 1 0,0 0 0 0,0 0 0 0,0 0-1 16,0 0 1-16,0 0-1 0,0 0 1 0,0 0-2 15,0 0 0-15,0 0 0 0,0 0 1 0,0 0-7 16,0 0 2-16,0 0-1 0,0 0 1 0,0 0 1 16,0 0 2-16,0 0 0 0,0-2-1 0,0-1-1 15,3 3-1-15,2 0 1 0,0 0 1 0,-2 0 0 16,-1 0 2-16,1 0-1 0,-1 0 1 0,1 0 1 0,-3 0 0 16,0 0 0-16,0 0 0 0,0 0 1 0,0 0 1 15,0 0-1-15,0 0 2 0,0 0-3 0,0 0 0 16,0 0 0-16,0 0 1 0,0 0 0 0,0 0 1 15,0 0 0-15,2 0 1 0,3 0-1 0,0 0 1 16,-2 0 1-16,0 0-1 0,-1 0 0 0,-2 0 2 16,0 0-2-16,3 0 2 0,2 0-5 0,0-5 0 15,-5 3 0-15,2 2 0 0,3 0 0 0,1 0 0 0,-4-5 0 16,1 5 1-16,-3 0 0 0,0 0 0 0,0 0 0 16,0 0 1-16,0 0 1 0,0 0 0 0,-3 0-1 15,3 0 2-15,0 0-4 0,0 0 0 0,-2 0 0 16,2 0 0-16,0 0-4 0,0 0 2 0,0 0-1 15,2 0 0-15,3 0 1 0,0 0 0 0,-5 0 0 16,0 0-1-16,0 0-1 0,0 0-1 0,-2 0 1 0,2 0 1 16,0 0-2-16,0 0 1 0,0 0-1 15,0 0 2-15,0 0 0 0,0 0 2 0,0 0-1 0,2 0 1 16,3 0 0-16,-2 0 0 0,-1 0 0 0,1 0-1 16,0 0 1-16,-3 0 0 0,0 0 0 0,0 0 1 15,0 0-2-15,0 0 0 0,0 0-1 0,0 0 2 16,0 0 0-16,0 0 1 0,0 0 0 0,2 0 0 0,3 0 0 15,0 0 0-15,-2 0 0 0,-1-3 0 0,1 3 0 16,-1 0 0-16,-2 0 0 0,0 0 1 0,0 0-1 16,0 0 1-16,0 0-1 0,0 0 1 0,0 0-1 15,0 0 2-15,0 0-2 0,0 0 1 0,0 0-1 16,0 0 0-16,0 0 0 0,0 0 1 0,0 0-1 16,0 0 0-16,0 0 0 0,0 0 1 0,0 0-1 0,0 0 0 15,0 0 0-15,0 0 1 0,0 0 2 0,0 0 1 16,0 0-1-16,3 0 1 0,2 0 8 0,0 0 0 15,-2 0 1-15,-1 0 0 0,1 0-6 0,-1 0 1 16,-2 0 0-16,0 0-1 0,0 0-7 0,0 0 0 16,0 0 0-16,0 0 0 0,0 0-1 0,0 0 1 0,0 0 0 15,0 0 0-15,0 0-1 0,0 0 1 0,0 0 0 16,0 0 0-16,0 0-2 0,0 0 0 0,0 0-1 16,0 0 1-16,0 0 1 0,0 0 1 0,0 0 0 15,0 0 0-15,0 0 0 0,0 0 0 0,0 0 0 16,0 0 1-16,0 0 0 0,0 0 2 0,0 0-2 15,0 0 1-15,0 0 1 0,0 0 1 0,0 0-1 16,0 0 1-16,0 0-2 0,0 0 0 0,0 0 0 16,0 0 0-16,0 0 2 0,0 0-1 0,0 0 0 15,0 0 1-15,0 0-1 0,0 0 2 0,0 0-2 0,0 0 2 16,0 0-4-16,0 0 1 0,0 0-1 0,0 0 1 16,0 0 5-16,0 0 0 0,0 0-1 15,0 0 1-15,0 0-2 0,0 0-1 0,0 0 1 0,0 0-1 16,0 0-3-16,0 0 1 0,0 0 1 0,0 0-1 0,0 0-2 15,0 0 0-15,0 0 0 0,0 0 0 0,0 0-5 16,0 0 1-16,0 0 0 0,0 0 0 0,0 0-1 16,0 0-1-16,0 0 0 0,0 0 2 0,0 0-6 15,0 0 1-15,0 0 0 0,0 0 0 0,0 0 4 16,0 0 1-16,0 0-1 0,0 0 1 0,0 0-11 16,0 0 2-16,0 0-1 0,0 0 1 0,0 0 12 0,0 0 1 15,0 0 0-15,0 0 0 0,0 0-5 0,0 0 1 16,0 0-1-16,0 0 2 0,0 0 3 0,0 0 0 15,0 0 0-15,0 0 0 0,0 0 6 0,0 0-1 16,0 0 1-16,0 0 0 0,0 0 3 0,0 0 2 16,0 0-2-16,0 0 1 0,0 0-1 0,0 0 1 15,0 0-1-15,0 0 1 0,0 0-6 0,0 0 2 16,0 0-2-16,0-5 2 0,0 3-7 0,0 2 1 0,0 0-1 16,0 0 1-16,0 0-10 0,0 0 1 0,0 0 0 15,0-3 0-15,0 3-14 0,0-2 1 0,0 2-1723 16</inkml:trace>
  <inkml:trace contextRef="#ctx0" brushRef="#br0" timeOffset="209081.11">23515 1053 703 0,'0'0'0'0,"0"0"0"0,-46-28 0 0,23 15 72 16,0 1 0-16,-5-1 0 0,-12-9 1 0,1 6-41 0,1 4 1 15,-5 4-1-15,-10-4 1 0,2-3-32 0,5 7 0 16,-2 8 0-16,-6-5 1 0,1-3 7 16,9 8 0-16,-1 5 0 0,1-2 1 0,4 2-4 0,7 8 0 15,0-3-1-15,-3 7 1 0,3 1-2 0,-3 15 1 16,-4-6-1-16,-11 16 2 0,7 8-1 0,1 4 1 16,-10 3 0-16,-6 8-1 0,6-6-4 0,-1 3 2 15,4 8-1-15,-4 17 0 0,3 2-3 0,-2 4 0 16,2 12 0-16,-5-6 0 0,8-9-12 0,7-5 1 15,3 9 0-15,2-4-1 0,13-5 12 0,8-5 1 16,5-13-1-16,7 2 1 0,-2-4-1 0,10-6 1 0,3 3-1 16,5 13 1-16,-1 2-2 0,4 5-1 0,9 5 1 15,-5 3 1-15,3-8-2 0,0 0-1 0,3-2 1 16,2 12-1-16,2-7 2 0,3-11 1 0,5-4-1 16,0-1 1-16,3-14 0 0,2-11 0 0,1-2-1 0,9-8 1 15,3-14 0-15,3-1 0 0,12-10 0 16,-2-5 1-16,-1-3 0 0,1-4 1 0,0-6-1 0,-6-9 1 15,3 7 5-15,3-11-1 0,5-14 1 0,2 0 1 16,0 0 2-16,-4-6 0 0,-4-14 0 0,-1-8 1 16,-12-5 11-16,-4 10 1 0,5-8 1 0,0-4-1 0,-7 4-5 15,-6 3 0-15,8-10 0 0,0-13 0 16,-11-4 1-16,1 14 1 0,-3-7-1 0,-2 5 1 16,-6 7-12-16,-4 11 0 0,2-3 1 0,-3-15 0 0,-7 2 22 15,0 13 1-15,-5-12-1 0,-1 4 0 0,-4 8 2 16,0 10-1-16,-1 5 1 0,-2-7 0 0,-2 4-14 15,-3-4 0-15,-5-3 0 0,0-3 1 0,-3-2-9 0,0 11 0 16,-4-4 0-16,1-2 0 0,-1 5 11 0,-3 10-1 16,-1 6 0-16,1-11 1 0,-3 15-11 0,3-2 1 15,0-1-1-15,-8 1 1 0,2 7 9 0,6 3 0 16,0-2 0-16,-8-4 1 0,-2 9 2 0,7-4 1 16,-5 11-1-16,-5 0 2 0,5 3 0 0,5-4 1 15,-5-1-2-15,5-1 2 0,3 11-6 0,5-3 0 16,2 2 1-16,-9-2-1 0,4 7-11 0,3 1 0 0,7 2 0 15,3-8 1-15,-5 8 1 0,2 0 1 0,1 0 0 16,-3-7 0-16,2 7-7 0,3-5-1 0,0 5 0 16,-2-5 1-16,2 5-5 0,0 0 1 0,0 0-1 15,0 0 1-15,0 0-2 0,0 0 1 0,0 0-1809 16</inkml:trace>
  <inkml:trace contextRef="#ctx0" brushRef="#br0" timeOffset="212836.52">27361 284 690 0,'0'0'0'16,"0"0"0"-16,0 0 0 0,-30-10 21 0,20 10 0 15,2 0 1-15,-5-5-1 0,3 3-9 0,3-3 1 16,-4-1-1-16,-4-4 1 0,0-2-6 0,-3 4 0 16,0 3 0-16,-15-7 0 0,3-6 14 0,4 10 0 0,3-2 0 15,-5 0 1-15,3-5-23 0,2 5 1 0,-2 2 0 16,-3-2 0-16,5 5 0 0,0-2 0 0,-5 2 0 16,-5-3 1-16,0 3 3 0,0 3 1 0,2 2-1 15,-10 0 2-15,3 2 12 0,3 3 1 0,-6-5-1 16,-5 8 1-16,0 4-20 0,1-7 1 0,-6 3 0 15,-5 0 0-15,7-1-4 0,6 6 1 0,-3-3 0 16,3-3 0-16,2-2 2 0,11 3 1 0,7-3-1 0,-3 8 1 16,6-3 9-16,0 2 0 0,-1-4 0 0,4 4 1 15,1-2-1-15,6 1 1 0,-3 4-1 0,-7 5 1 16,0 10 6-16,-1 3 0 0,1-5-1 0,-5 14 1 16,2 9-9-16,0 2 1 0,-5 2-2 0,-5 3 2 0,5 3-2 15,5-16 0-15,0 8-1 0,5 2 2 16,-5 1-2-16,5-6 1 0,8 3 0 0,0 2-1 0,2-4 13 15,3-3 1-15,3 0-1 0,2-3 1 0,0 0-10 16,-3-7 0-16,-2-3 0 0,3 3 1 0,2-10 6 16,0 7 1-16,-3 0-1 0,-2 6 0 0,2-3-4 0,1 2-1 15,-3 8 0-15,0 7 0 0,-3-4-1 0,0 7 1 16,3-6-1-16,0 4 0 0,5-8-8 0,0-3 0 16,0 3 1-16,-7 5 0 0,7-5-3 0,7-5 1 15,1 5-1-15,0 2 1 0,-1 5-1 0,1-14 0 16,5 4 0-16,-1 3 0 0,6-8-8 0,-3-10 0 15,3 1 1-15,0-1 0 0,2 0-3 0,1-2 1 16,2-3-1-16,-3-5 1 0,0 0 3 0,1-2 2 0,2 7-2 16,2-10 1-16,-2 6 0 0,0-1-1 0,2-5 1 15,6 7-1-15,-3-4 2 0,-5 2-1 0,0-5 1 16,2 6-1-16,3-11 3 0,0 2 0 0,2 3-1 16,9-7 2-16,-4 2 0 0,-4-7 0 0,7-3 0 15,5-3 0-15,3 3 4 0,-5 0 2 0,-1-10-1 16,1 2 1-16,0-2 5 0,-6-2 0 0,-2 4 0 15,-5-7 0-15,0-3-1 0,-2 8 0 0,-3-10 0 16,-3-5 1-16,3 7 5 0,-3 6-1 0,1-8 1 16,-1-1-1-16,0-1-10 0,3 4-1 0,0 0 0 15,-2-7 2-15,1 3-3 0,4 1 2 0,2-6-2 0,-3-6 1 16,1 8 4-16,-1-6 1 0,3-4-2 0,-2-3 2 16,-3 3 0-16,-3-5 0 0,0 5 0 0,-2-1 1 0,-3-4 12 15,-2 10 2-15,0-1-2 0,-3 1 1 0,3-3-12 16,-1 11 2-16,-1-14-1 0,-4 4 0 0,3 4 0 15,-2-2 1-15,7-5-1 0,-5-6 0 0,6 1-6 16,-1 10 0-16,0-6 1 0,0-12-1 0,3 1 1 16,0 4 0-16,0-3-1 0,0 4 1 0,-3 1-2 15,0 6 1-15,3-8-1 0,0 3 1 0,-5 2 7 0,2-2 2 16,3-3-1-16,-8 0 1 0,0-5 2 0,0 5 1 16,-2 8 0-16,-6-18 0 0,1 10-6 0,-1 3 0 15,1 5 1-15,-6-13-1 0,3 13-6 0,0 4 2 16,-2 4-1-16,-8-1 0 0,5-5 10 0,5 5 0 15,-3-2 0-15,-12-3-1 0,0 1 1 0,2 1 0 16,3 4-1-16,0-21 1 0,-6 13-4 0,1-1 1 16,0 9-1-16,-6-16 0 0,4 5-6 0,1 3 0 15,-2 4-1-15,-10-9 1 0,1 5-6 0,1 5 1 0,3 2 0 16,0-2 0-16,-2 4 5 0,2-1 0 0,0 1-1 16,-5 4 2-16,0 4-6 0,8-5 1 0,-6 1-1 15,-7 2 2-15,5 5-2 0,0 2 0 0,3-7 0 16,-13 5 0-16,5-6 14 0,5 6-1 0,2 8 1 15,-7-6-1-15,5 6-8 0,-2-3 1 0,4-1-2 16,-10 4 2-16,3-3 3 0,5 10 1 0,0-3 1 16,-5-2-1-16,3 5-3 0,4 0 1 0,-4-2-1 0,-8 2 1 15,2 2 0-15,6 6 0 0,-1 4-1 0,-5 4 3 16,6-4-4-16,2 1 2 0,-5 7 0 0,0-5 0 16,0 5-6-16,5 0-1 0,2 8 0 0,-4 0 1 15,2 7-1-15,5-7 0 0,0 2-1 0,-5 10 1 0,0 1-2 16,3 2 0-16,2 12 0 0,0-5 0 15,-5 11-1-15,2-3 1 0,1-3 0 0,-1-2 0 16,1-2-2-16,5-9 0 0,2 6-1 0,0 0 1 0,8-13-2 16,0 6-1-16,-6-1 1 0,1 10 0 0,2-2-5 15,3-5 1-15,0 5-1 0,-3 15 2 0,3-13-2 0,0-2 1 16,2 0 0-16,3 10 0 0,3-5-1 0,-1 2 0 16,-2-4 0-16,3 2 1 0,2 0-6 0,0 7-1 15,-3-2 1-15,3 8-1 0,5-3 13 0,0-8 1 16,0 1-1-16,3-11 1 0,2-5-1 0,0 3 1 15,3-3-1-15,5 16 1 0,0-16 2 0,-3 3 0 16,8 7 0-16,-5-2 1 0,4 5 2 0,4-10 0 16,-6 5 1-16,1 5-1 0,4-8 1 0,1-15 0 0,-1 6 1 15,0 4-1-15,1-7-5 0,-1-6 0 0,3 4 0 16,8 1 0-16,-6-1 1 0,-2-6 2 0,3 3-2 16,7-1 1-16,0-4 0 0,0 0 2 0,3-11-1 15,5 3 0-15,2-2 2 0,1-8-1 0,1 3 1 16,-1-1-1-16,-1-7 1 0,-5-7-1 0,-4-1 1 15,-4 3-1-15,-4-8 1 0,-3-4-1 0,2 7 1 16,-2-13-1-16,0 8-5 0,-2-3 1 0,-1 1-1 16,3-1 1-16,0-5-11 0,0 1 1 0,0 1 0 0,-3-6 0 15,3 7 4-15,-2-3 1 0,-1 3 0 0,-2-5 0 16,0 2-5-16,-3-5 0 0,1 0 0 0,-6-7 0 16,0 7 1-16,1-7 1 0,-1-3 0 0,-5 3 0 0,0 0 7 15,-2 5 1-15,-1-11-1 0,1 1 1 16,0 2-5-16,-1 10-1 0,-2 1 0 0,-5-16 2 0,3 10-1 15,2 0 1-15,3 3-1 0,-6-10 1 0,3-1 2 16,0 4 0-16,-2-11 0 0,0-10 1 0,2 5-1 16,0 10 1-16,2-10 0 0,-4 0 0 0,-1 0 1 15,4 13 0-15,1-3 0 0,-4-7 0 0,-1 7 0 0,1 8 1 16,2-13-1-16,-3 2 1 0,3 4 4 0,1-1 1 16,-4 2 0-16,-4-6-1 0,-4 1 0 0,1 11 0 15,0-3 0-15,-2 0 0 0,2 0-3 16,2 8 0-16,-2 0 0 0,-8 2 0 0,1-2 2 0,1 5 0 15,4 5-1-15,-3-18 2 0,-1 3-2 0,4 4 2 16,-1-4-2-16,-7 0 2 0,5 7 3 0,2 0-1 16,-2 1 1-16,-5-9 1 0,-1 9-4 0,4-9-1 15,-1 6 1-15,-7-5-1 0,2 10 10 0,2 7-1 0,-1-5 1 16,-9-2 0-16,3 3-7 0,6 6 0 0,-6-4-1 16,-8-2 2-16,6 9 7 0,4-5 1 0,1 1-2 15,-8-3 2-15,0-1-13 0,3 9 1 0,-1-1-1 16,1 3 1-16,7-8-1 0,3 11 0 0,-1-3-1 15,1 10 2-15,-3-8-3 0,3 8 1 0,5-5-1 16,-8-2 1-16,-2 2-2 0,-1 2 0 0,3 3 0 16,-10 0 0-16,0 0-5 0,3 0 0 0,-5 0 0 15,-6 0 0-15,3 3-5 0,5 2 1 0,-3 2-1 16,-7-2 1-16,3 3 7 0,4-8 0 0,-2 10-1 0,-3 15 1 16,3-10 0-16,5-2 0 0,0 7-1 0,0-5 2 15,0 13 0-15,3-8 0 0,-1-2 0 0,1 7 1 16,0 3-1-16,2 7 1 0,0 5-1 0,-13 8 1 15,3 2-6-15,0-2 1 0,-5 3 1 0,-5 9-1 0,2-9 1 16,0-1 0-16,0 3-1 0,-2-5 1 0,3-3-2 16,6-5 1-16,1 3 1 0,3 3-1 0,7-4 1 15,3-1-1-15,-1 7 1 0,1-6 0 0,7 4-1 16,0-8 1-16,3 4-1 0,3-4 1 0,-4 8-10 0,6-4 1 16,0 6-1-16,0 8 2 0,3-6 7 0,2 3 2 15,2 10 0-15,-2 0-1 0,0 8-1 0,0-3-1 16,3-5 0-16,2 7 2 0,0-12-2 0,0 0 2 15,3 3-1-15,-3 14 1 0,5-7 2 0,0 0-1 16,3 3 1-16,2-3 1 0,0-5 1 0,3-8 0 16,8-9 0-16,-1 2 0 0,3 4 0 0,-5-4 0 15,10 5 0-15,5 8 0 0,0-6 0 0,0-12 0 16,8 5 0-16,0 0 0 0,0-8-1 0,-3 3 0 0,5-13 0 16,3 3 1-16,-5-13-6 0,-8 3 1 0,3-3 0 15,10-8 0-15,-5 4 0 0,-1-11 0 0,1 2 0 16,8-4 0-16,4-3-4 0,-2-3 0 0,0 3 0 15,-5-12 1-15,-5 4 6 0,-6-5 0 0,4 6 0 16,-6-13 1-16,-2-3-1 0,-1-5 2 0,3-4 0 16,0-4 0-16,3 1 0 0,0 0 0 0,5-8 0 15,-1-5 0-15,1 8 0 0,-5-1 0 0,-3 4 0 16,-2-9 2-16,-6 3-2 0,-2 8 1 0,3-5-1 0,-6-3 1 16,-4 3-1-16,-4 2 0 0,-1-8 0 0,-1-6 0 15,5 4 1-15,1 7 0 0,-6-7 0 0,-5 1 1 16,3 1 0-16,2 8-1 0,0 3 0 0,-2-3 0 15,2 1 1-15,-2 6 2 0,0 1-2 0,-3-10 1 0,0-1-2 16,-2-1 1-16,2 1 0 16,3-17 0-16,4 18 3 0,-1-8 2 0,-6 0-1 0,-5-2 1 0,0 7-7 15,0-2 1-15,0 7-1 0,0-10 1 0,0 5 0 16,0 0 1-16,-2 3 0 0,-6-8 1 0,1 0-2 16,-1 5 0-16,1 1 0 0,-8-11 0 0,2 5-1 0,3 10 1 15,-3 3 0-15,-7-6 0 0,-5 6-1 0,4 10 0 16,1 2 0-16,-3 1 0 0,-2-4 0 0,2 4 0 15,3 4 0-15,-3 0 2 0,0-2-1 0,3 0 1 16,2 5-1-16,-4-5 1 0,-1 2 14 0,2 8 1 16,6-5-1-16,-2-5 0 0,-4 0-10 0,4 7 0 15,1 0-1-15,1-4 2 0,3-1 4 0,1 1 0 0,1-1-1788 16</inkml:trace>
  <inkml:trace contextRef="#ctx0" brushRef="#br0" timeOffset="-212052.73">27641 1043 12 0,'0'0'0'0,"0"0"0"0,0 0 0 0,0 0 0 0,0 0 0 16,0 0 0-16,0 0 0 0,0 0 0 0,0 0 0 15,0 0 0-15,0 0 0 0,0 0 0 0,0 0 0 16,0 0 0-16,0 0 0 0,0 0 0 0,0 0 0 16,-5 25-10-16</inkml:trace>
  <inkml:trace contextRef="#ctx0" brushRef="#br0" timeOffset="-182859">23973 2048 326 0,'0'0'0'0,"0"0"0"16,0 0 0-16,0 0-30 0,0 0 1 0,0 0-2 16,7 23 2-16,1-18 22 0,-5-5 1 0,-1 7-1 15,1-7 0-15,-3 0-4 0,0 0 0 0,0 0 0 0,5 0 0 16,2 0 6-16,-7 0 0 0,0 0 0 0,0 0 0 16,0 0 0-16,0 0 0 0,0 0-1 0,5 5 2 15,6 3 3-15,1-6 1 0,4-2 0 0,1 8 0 16,1-3 0-16,0 3 1 0,-5-3 0 0,2-5 0 0,0 7 16 15,-5-7 1-15,1 0-1 0,9 0 1 0,8 0 8 16,-8-7-1-16,1 7 1 0,-1-8 1 16,0 3 8-16,-2 0 0 0,0-5 0 0,5 2 0 0,-3 3-3 15,-4 5 0-15,1-7 1 0,4 2 0 0,-1-3 20 16,-5 3 1-16,-2 3 0 0,5 2 1 0,2-8-19 0,-7 1 1 16,5 7 0-16,5 0 0 0,0 0 0 15,-6-6 1-15,1 6-1 0,0-7 1 0,-3 2-4 16,0 2 0-16,3-4-1 0,-2 7 1 0,6-13-2 0,1 6 0 15,-7-6 0-15,12-2 0 0,2 2-13 0,-4 6 0 16,4-8 0-16,-2-6 0 0,-2 6 0 0,-1-5 1 16,0 3-1-16,1-1 0 0,-3 8-1 0,-5 0 0 15,-1-5 0-15,4-3 1 0,-3 8-8 0,-6 2 1 16,-4 3-1-16,0-2 2 0,-1 2 2 0,-2 5 2 0,-2 0-1 16,-1-3 1-16,1 3-10 0,-1-7-1 0,-2 4 1 15,3 3 1-15,2 0-6 0,0 0 2 0,-5 0-1273 16</inkml:trace>
  <inkml:trace contextRef="#ctx0" brushRef="#br0" timeOffset="-182240.65">24367 1567 703 0,'0'0'0'16,"0"0"0"-16,0 2 0 0,0 3 81 0,0-5 1 15,3 0 0-15,-3 0 0 0,0 0-45 0,0 0 1 16,0 0-1-16,2 0 1 0,3 0-38 0,0 0 1 0,-2 0 0 16,7-5 0-16,5 3-3 0,3 2 0 0,3 0 0 15,12-5 1-15,2 5-12 0,-4 5 2 0,4-3-1 16,-4-2 0-16,-1 0 11 0,-2 0 1 0,3 0-1 15,-3-2 1-15,-3 9-5 0,-7 1-1 0,8-1 0 16,-4-7 1-16,-1 0-4 0,-3 3 1 0,-1 2 0 16,6 0 0-16,0-5 8 0,-2 3 0 0,-1 2 0 15,-2-5 0-15,0 7 0 0,-6-4 1 0,1 4-1 16,-3-7 1-16,0 5-1 0,-2-5 2 0,0 5-1 16,-1-2 0-16,-2 9 9 0,-2-7 0 0,2 6 0 0,0 1 0 15,-2 8 3-15,-1-10-1 0,1 0 0 0,2 6 2 16,-10-1 10-16,2 2 1 0,1-2 0 0,-6-4-1 15,-2 14-2-15,0-10 0 0,-1 5 0 0,-6 0 0 16,1 8 0-16,6-13 1 0,0 8-1 0,-10-11 1 0,7 14 3 16,0-11-1-16,3 5 1 0,-3-10 0 0,1-3-4 15,-1 4 2-15,3-4-2 0,2 3 2 0,0 3 2 16,1-8 0-16,-1 2-1 0,-5 6 2 16,6-11-6-16,2 6-1 0,0 2 0 0,-3-2 0 0,-2-1-1 15,2-7 0-15,6 3 0 0,-1 4 0 0,1 6-19 16,-3-8 0-16,5-5-1426 0</inkml:trace>
  <inkml:trace contextRef="#ctx0" brushRef="#br0" timeOffset="-180688.97">23156 3661 614 0,'0'0'0'0,"0"0"0"0,0 0 0 0,0 0 80 16,0 0 1-16,0 0-663 0</inkml:trace>
  <inkml:trace contextRef="#ctx0" brushRef="#br0" timeOffset="-176541.15">26504 2985 12 0,'0'0'0'0,"0"0"-10"0</inkml:trace>
  <inkml:trace contextRef="#ctx0" brushRef="#br0" timeOffset="-176263.92">26420 3001 992 0,'0'0'0'0,"0"0"0"16,0 0 0-16,0 0 46 0,0 0 1 0,0 0 0 15,0 0 0-15,0 0-26 0,0 0 1 0,0 0-1 16,0 0 1-16,0 0-28 0,0 0-1 0,-25 7 0 16,25-12 0-16,0 5-17 0,0 0-1 0,0 0-867 0</inkml:trace>
  <inkml:trace contextRef="#ctx0" brushRef="#br0" timeOffset="-176080.41">26425 2955 778 0,'0'0'0'0,"0"0"0"0,0 0 0 0,0 0 19 16,0 0 2-16,0 0-2 0,0 0 1 0,0 0-10 15,0 0 0-15,0 0 0 0,0 0 1 0,0 0-11 16,0 0 1-16,0 0-1 0,3 3 2 0,2 4-7 15,0-4 1-15,-2 2-1 0,-1-5 1 0,-2 0-660 0</inkml:trace>
  <inkml:trace contextRef="#ctx0" brushRef="#br0" timeOffset="-171235.33">25324 13453 640 0,'0'0'0'0,"0"0"0"15,0 0 0-15,0 0 18 0,0 0 1 0,-10 23-1 16,15-18 1-16,-3-5-10 0,1 2 1 0,-1 3-1 0,1-5 1 16,2 3-3-16,0-1 1 0,-3-2-1 0,6 0 1 15,5 3-5-15,-3 2 2 0,-5 2-1 0,0-7 1 16,-2 0-5-16,-1 0 0 0,1 0 0 0,7 0 1 16,0 0 0-16,0 0 1 0,-5 0-1 0,8 0 1 0,5 0 4 15,2 0 0-15,-2 0-1 0,5 0 2 0,8 8 14 16,-1-6 2-16,-7 3-2 0,2-5 1 0,-2 0-11 15,-5 0-1-15,2-5 0 0,6 5 1 0,-6-2 6 16,3 2 1-16,0 0-1 0,5 2 1 0,0-4-8 0,-3-3 1 16,3 2 0-16,6 3 0 0,1 0 4 0,1 0 1 15,-1 0-2-15,6 0 2 0,7 0-9 0,1 0 1 16,-6-7-1-16,0 7 1 0,-2 0 15 0,-3 0 0 16,3 0 1-16,2 0-1 0,3 0-11 0,-8 0-1 15,3 0 0-15,2 0 0 0,0 0 13 0,-5 0-1 16,3 7 1-16,-5-7 0 0,7 0-17 0,-2 0 1 15,-1 0 0-15,-1 3 1 0,-1 2 2 0,-3-3 2 16,3-2-2-16,11 0 1 0,-6 0-7 0,-5 0-1 0,5 0 1 16,3 0 0-16,-8 0 4 0,-2 0 0 0,0 0 0 15,4 5 1-15,-1 0-2 0,-1-5 0 0,2 3 0 16,-1 2 1-16,-4 3-5 0,-4-8 2 0,2 2-2 16,2 3 2-16,-4 0-4 0,-6-5 1 0,1 0-1 15,-1 0 0-15,-2-7 9 0,-5 4 2 0,0 3-2 16,2 5 1-16,-2-5-8 0,-5-2-1 0,-6-1 0 15,3 1 2-15,1 2 4 0,-4 0 0 0,1 0 0 0,0 0 1 16,-3 0 2-16,-3 0 2 0,3 0-1 0,3 0 1 16,0 0-8-16,-3 0 2 0,-5 0 0 0,2 0 0 15,3 0 8-15,-2 0-1 0,-3 0 1 0,2 0 0 0,3 5-10 16,0 2 1-16,-2-7 0 0,2 0 0 16,0 0 3-16,-2 0 0 0,-1 0 0 0,1-5 1 0,-1 3-3 15,1-1 1-15,-1 3-1 0,-2 0 1 0,0 0-5 16,0 0 2-16,0 0-1 0,0 0 1 0,0 0 3 15,0 0 0-15,0 0 0 0,0-2 1 0,0 2-5 16,0 0-1-16,0 0 1 0,3 0-1 0,2 0 4 0,0 0 1 16,-2 0 0-16,-1 0 0 0,1 0 9 0,-1 0 1 15,1 0 0-15,-3 0 0 0,0 0-4 0,0 0-1 16,0 0 1-16,0 0-1 0,0-8 5 0,0 8 1 16,0-5-1-16,2 5 0 0,4 0-7 0,-1 0 0 15,-3 0 1-15,1 0-1 0,-1 0-2 0,-2 0 0 16,0 0 0-16,0-3 0 0,0 3 1 0,0-5-1 15,3 5 0-15,2 0 0 0,0 0-6 0,-2-5 1 16,-1 3-1-16,1 2 2 0,-1-5-4 0,1 2 0 0,-3 3 1 16,0 0-1-16,0 0 1 0,0 0 2 0,0 0-2 15,2-7 2-15,3 7-4 0,0-5 1 0,-2 2-1 16,0 1 1-16,-1-1-2 0,-2 3 0 0,0-5 0 16,0 5 0-16,0 0 3 0,0 0-1 0,0 0 0 15,0 0 1-15,0 0 1 0,0 0 0 0,0 0 0 16,0-2 0-16,0 2 1 0,0 0-1 0,0 0 1 15,0 0-1-15,0 0 1 0,0 0-1 0,0 0 1 16,0 0-1-16,0 0 4 0,0 0 1 0,0 0-1 16,-2-5 1-16,-4 2-8 0,1 3 1 0,0 0 0 15,-5-8 1-15,-5 3-3 0,0 0 0 0,-1 3 0 0,-7-6 1 16,-5 3-6-16,3 0 2 0,7 3 0 0,0-6-1 16,-2 3-10-16,0 3-1 0,-1-6 0 0,-2 3 1 15,-5-3 6-15,3 8 1 0,2-7-1 0,-5 7 2 0,-5-8 5 16,0 1-1-16,-3 2 1 0,1 5 0 0,4 0 1 15,1 0 0-15,-6-5 0 0,-5 5 0 0,6 0 0 16,4-3 0-16,3 6 0 0,-13 4 0 0,3-2 0 16,3 0 0-16,4-5 0 0,-4 0 0 0,-4 8 0 15,1-6 0-15,0 6 0 0,-3 0 0 0,6-3 0 0,2 0 0 16,-16 2 0-16,6-7 0 0,5 3 0 0,5 2 0 16,2-5 0-16,-4 0 0 0,4 0 2 0,1 0 1 15,-3 0-1-15,-6 5 1 0,1-3 1 0,0-2 0 16,-3 0 1-16,-4-5-1 0,6 3-3 0,4 2 1 15,-3 0 1-15,-13 0-1 0,5 0-1 0,8 0 0 16,5 0 0-16,-5 0 2 0,2-8-3 0,5 8 1 16,1 0 0-16,-6-5 0 0,3 3-1 0,3-3 1 0,-1 5-1 15,1 0 1-15,2-3-1 0,5 3 0 0,-3 0 0 16,-2-5 0-16,5 5-3 0,1 0-1 0,-1 0 1 16,-8-5 1-16,6 2 0 0,2 3-1 0,2 0 1 15,1 0 0-15,-10 3 0 0,4 2 0 0,8-2 0 16,-5-3 1-16,3 2 1 0,2 6 0 0,3-8 0 15,0 0 0-15,2 2 0 0,5 3 1 0,-2-5-1 16,3 8 1-16,1-6-1 0,1 1 0 0,3-3 0 16,2 0 0-16,0 0 0 0,-3 0 1 0,3 0-1 0,0 0 2 15,0 0 0-15,0 0 0 0,-2 0 0 0,2 0 1 16,2 0-2-16,3 0 0 0,0 0 0 0,1 7 1 16,9 1-1-16,3-1 0 0,5 6 1 0,10-3-1 0,7 0-1 15,-2-2 0-15,-2 2 0 0,-5 2 0 0,-1-7 0 16,-7-2 0-16,8 2 0 0,2 3 0 15,-3 4-6-15,-2-4 0 0,3-8 1 0,4 2-1 16,3-2 1-16,1-2-1 0,-1 2 0 0,5 0 2 0,3 2-2 16,0-2 1-16,4-2-1 0,-4 2 2 0,3-5-2 15,-6 2 1-15,0 3 1 0,0 0 0 0,-2-7 1 0,5 2 1 16,0 5 0-16,-1 2 1 0,1-2 0 0,-5-2-1 16,0-6 1-16,2 8 0 0,3 0-2 0,-6 0 1 15,4 0-2-15,-1 8 2 0,0-8 1 0,-5 0 0 16,3 0 0-16,5 0-1 0,0 0 2 0,-6 0 0 15,1 0 0-15,-3 5 0 0,-2 2 0 0,-1-7 0 16,1-5 0-16,2 10 2 0,0-5 2 0,-2-5 2 0,2 5-1 16,3 8 1-16,0-8 2 0,-6 0 1 0,-2 0 0 15,0 0 0-15,0 0-5 0,-2-3 2 16,2 6-2-16,-2 2 2 0,-4-3 3 0,-1-4 0 16,-1 2 0-16,1 2 1 0,-3 3-9 0,-3-5 1 0,-2 0 1 15,5 5-1-15,-3-5 1 0,-5-2 0 0,-4 4 1 16,4 1 0-16,-2-1-4 0,-8-2 0 0,0 0 0 15,0 0 0-15,2 0-1 0,1 0 0 0,-3 0 0 16,3 3 0-16,-1 4-10 0,-1-4-1 0,-4-3 1 16,3 0 0-16,-5 0 9 0,3 0-1 0,-3 0 1 0,2 0 1 15,3 0-1-15,-2 0 1 0,-3 0-1 0,0 0 0 16,0 0 2-16,0 0 0 0,0 0 0 0,0 0 2 16,0 0-1-16,0 0 1 0,0 0 0 0,0 0 0 0,0 0 2 15,0 0 0-15,0 0 1 0,0 0-1 0,0 0 4 16,0 0 1-16,0 0-1 0,0 0 1 0,0 0 3 15,0 0 1-15,0 0-1 0,-3 0 1 0,-2 0-12 16,0 0 2-16,-5 0-1 0,-15-3 0 0,-19-4 11 16,-2-1-1-16,3 3 0 0,8 5 2 0,2-5-11 15,2 3 0-15,0 4 1 0,-7-2 0 0,5-2 1 16,-5 2 0-16,-8 0 1 0,-7 2 0 0,5 3-5 16,7 0 1-16,-5-5 0 0,-7 5 0 15,2 0 2-15,5 0-1 0,0-2 1 0,-7 5 0 0,-3-1 3 16,0-4 1-16,-3 4-2 0,-7 1 2 0,3-8-8 15,7 0 1-15,-3 2-1 0,-5 3 1 0,6-5 4 0,2 3-1 16,-8 2 1-16,-9 0 1 0,4-3-2 0,5 3 1 16,-9 3-1-16,1-5 1 0,11 7-1 0,5-8 1 0,-2 3-1 15,-8 3 0-15,7-3 1 0,13-5-1 0,-2 7 1 16,0-7-1-16,2 3-2 0,8-3 0 0,2 0 0 16,-2 0 0-16,0 0 2 0,10 0-1 0,2 0 0 15,1-3 1-15,4-2-1 0,9 5 2 0,2 0-2 16,-1-2 1-16,4-3 0 0,4 5 0 0,-2 0 1 15,3 0-1-15,-1 0-3 0,1 0 2 0,2 0-1 16,2 0 0-16,1 0-1 0,-3 0 0 0,-3 0 1 16,6-5-1-16,4 2 1 0,3 3 1 0,1 0 0 15,17 0 0-15,12 0-3 0,6-5 0 0,0 5 0 0,-8 0 0 16,-7 0-8-16,2 5 0 0,2-5 0 0,6 0 2 16,-5 0 0-16,-1 0 0 0,1 0 1 0,7 0-1 15,5 3-4-15,1 7 1 0,9-3-1 0,-2 1 1 16,-5-6 3-16,0 3 2 0,0-2-1 15,-3 7 1-15,-5-7-2 0,-2 2 2 0,5-3-2 0,2 6 2 0,1-3 1 16,-6 0 1-16,-2 2 0 0,2 8 1 0,-8-12 0 16,4-1 0-16,6 6-1 0,4 0 1 0,-3-6 0 15,-8 3 0-15,2 0 0 0,4 3 1 0,-6 2 0 0,-3-5 0 16,1-3 0-16,-3 1 0 0,0 4 0 16,-5 1 1-16,5 0 0 0,0-8 0 0,-5 0-1 0,-5 0 1 15,0 0 1-15,3 0-1 0,-4 0-1 0,-1 0 1 16,-1 0 0-16,3 2 0 0,-10-2-2 0,-1 0 1 15,1 0-1-15,-3 0 1 0,-5 0-1 0,-2 0 0 16,2 0-1-16,0 0 2 0,-2 0 0 0,-1 0 0 16,-2 0 0-16,0 0 0 0,0-2 0 0,0 2 0 15,0 2 0-15,-2 1 0 0,2-1 0 0,2 3 2 0,1-5-2 16,-8-5 1-16,-8 3 1 0,-2-1 0 16,2 3 0-16,-15-7 2 0,-13 4-1 0,3 3 2 0,5-8-2 15,0 8 2-15,2-5 2 0,6 3 2 0,0-3-1 16,-8-3 1-16,5 1-1 0,-3-1 0 0,-2 3 0 15,-3 0 1-15,1 3-1 0,-3 2 1 0,-6-8 0 16,-4 0 0-16,5 8-5 0,5-2 2 0,-1-1-1 16,-4-4 1-16,2 2-4 0,11 2 0 0,7-4 1 0,-10 2-1 15,2 0 1-15,3 2 2 0,-2-4-2 0,-8 7 2 16,7 0-4-16,3-8 1 0,0 3-1 0,-10 2 1 16,10-2-2-16,0 0 1 0,3 3 1 0,-3-6-1 15,5 3 1-15,5 3 0 0,-2-3 0 0,2-3 2 16,3 3-3-16,2 3 0 0,3-3 0 0,-3 12 0 0,3-7-1 15,5-2 1-15,2 2 0 0,1 0 1 0,-1 0-2 16,0 0 0-16,1 0 0 0,-1 0 0 0,1-5-3 16,2 2 1-16,0 1 0 0,2-1 0 0,6 3-4 15,2 0 2-15,0 0-1 0,23 0 1 0,16 0-2 16,-1 0 1-16,-2 0 0 0,-8 3 0 0,0-1 1 16,-2 1-1-16,2 2 1 0,10-3-1 0,1 3-4 0,-3-2 2 15,4-3-2-15,1 5 1 0,5 0-1 0,-2-5 1 16,-1 0 0-16,3 0 0 15,-3 0 3-15,-4 0 0 16,-3 0-1-16,-1 0 2 0,1 0-2 0,-5 0 1 0,-5 0-1 0,-3-5 2 0,0 5-10 0,-8 0 1 16,-2 0-1-16,-5-5 2 0,-3 5 4 0,-5 0 1 15,-2 0 1-15,0-3-1 0,-6-2 1 0,1 5 1 16,-1 0-1-16,1 0 0 0,-3 0 1 0,0 0-1 0,-3 0 1 16,1 0-1-16,-1 0 4 0,1 0-1 0,-1 0 1 15,-12 5 1-15,-11 3 0 0,-7-3 0 0,0-3 0 16,-10-2 0-16,5 0 2 0,7 0 1 0,1 5-1 15,-6-5 1-15,-2 0 11 0,2-5 0 0,1 3 1 16,-11 4-1-16,3-2-6 0,2-2 1 0,0 2 0 16,-7 0-1-16,7-5-1 0,8 0 1 0,-5 2-2 15,2-2 2-15,-2 5-1 0,5 0-1 0,3 0 1 0,-9 0 0 16,4 0 1-16,7 0 2 0,-3 0-1 0,-4 0 1 16,4 0-1-16,6 0 0 0,2 0 0 0,-3 0 1 15,3-7-5-15,8 4 2 0,2 3-2 0,-7 8 2 16,5-8-4-16,5-8 0 0,2 6 1 0,3 2-1 15,2 2-2-15,1 1 0 0,-1-3 0 0,1 0 1 0,-1 0-2 16,3 0 1-16,-2 0 0 0,2-3 0 0,2 1-2 16,1-1 1-16,-1 3-2 0,36-8 2 0,18-4-3 15,3-1 0-15,-3 11 0 0,-10 2 0 0,-6 0 2 16,6 0 0-16,13-8 0 0,-3 3 1 0,0 3-1 16,-3-1 1-16,6 1 0 0,2 2 0 0,-3-8-4 0,-4 8-1 15,2 0 0-15,5 0 1 0,-3 0-9 0,-10 0 2 16,-7-5 0-16,2 5-1 0,-2 0 11 0,-8 0 1 15,-2-3-1-15,-1 6 0 0,-7-3-5 0,-5-3-1 16,0-2 0-16,-3 5 1 0,-7 0 2 0,-6 0 0 16,1 0-1-16,-1 0 2 0,1 0-15 0,-3 0 1 15,0 0-1-15,-5 0 1 0,2 0 8 0,1 0 1 0,-3 0-1 16,-18 0 1-16,-15-2-8 0,-3-1 1 16,0 3-1-16,-10 0 2 0,5 0 16 0,8-2 0 0,-2-1 0 15,-14 3 0-15,1-2 4 0,-3-1 0 16,-5-4 0-16,-11 2 0 0,9-3 9 0,4 1 0 0,1-1 1 15,-11-5 0-15,6 6-9 0,4-1 2 0,-5-7-1 16,-9 5 1-16,12 3-6 0,7 4 1 0,1-5 0 16,-1 3 0-16,14 5 1 0,7 0 1 0,-1 0-1 15,4-5 2-15,12 5-5 0,-2 0 1 0,10 0 0 0,-6 0 0 16,6 0-1-16,5 0 0 0,0 0 0 16,0 0 0-16,2 0-1 0,3 0 1 0,3-2 1 0,2 2-1 15,3 0-1-15,2 0 1 0,3 0-1 0,32-8 1 16,11 8-1-16,5 0 0 0,0 0 0 0,0 8 1 15,-2-6-1-15,-1 3 0 0,4 0 0 0,1 6 1 0,-2 1-2 16,0-7 0-16,-2 10 0 0,4-7 0 0,6-6-7 16,-3 3 1-16,-2 3 0 0,2 5 1 0,-2-11-9 15,-6 8 0-15,-5-7 1 0,1 4 0 0,-8-2 3 16,-6-5 0-16,-1-5 0 0,-6 5-1 0,-3 0-2 16,-4 0-1-16,2 0 1 0,-11 5-1 0,-4-5 6 15,-5 0 1-15,-1-5 0 0,-7 5 1 0,-2 0 3 16,2 0 2-16,2 5-1 0,-2-5 0 0,-2 0-2 0,-1 0 0 15,1 0 1-15,-16 0-1 0,-13 0 1 0,-4 0-1 16,-1-5 1-16,-27 3 0 0,2-3 4 0,7 2 2 16,-4-4-1-16,-11 7 0 0,3-3 15 0,5 1-1 15,-8-6 1-15,0 8 0 0,8-8-5 0,8 3 0 16,-8 5 0-16,-10 0 1 0,7 5 3 0,5-5 2 0,-2 0-1 16,-5 0 1-16,3 0-14 0,12 0 0 0,2 3 1 15,9 10 0-15,7-11-2 0,5 1 2 0,0-1-2 16,2 6 1-16,11-3 1 0,5-3 0 0,0-2 1 15,2 5-1-15,3-2 0 0,2-1 0 0,1-2-1 16,2 0 2-16,2 0-2 0,1 0 2 0,-3 0-1 16,25 5 1-16,16 5-4 0,5-2 1 0,2 2 0 15,-2 0 1-15,-5 0-3 0,2 3 0 0,3-6 0 16,-1 6 1-16,1-8-2 0,-2 3 1 0,1-6 0 16,1 3 0-16,-3-2-3 0,-4 2 1 0,1 0 0 0,3-5 1 15,-9 0-1-15,-4-5 0 0,6-3 0 0,-8 3 1 16,-3-10-2-16,-7-5-1 0,-10-15-1958 0</inkml:trace>
  <inkml:trace contextRef="#ctx0" brushRef="#br0" timeOffset="-170461.99">27855 3570 841 0,'0'0'0'16,"0"0"0"-16,0 0 0 0,0 0 23 0,0 0 0 0,0 0 0 16,0 25 0-16,0-20 43 0,0-5 1 0,3 0-1 15,4 8 0-15,1 4-37 0,-3 1 1 0,0-10 1 16,10 9-1-16,6 16 1 0,-1 0 1 0,-2-13-1 15,7 17 1-15,1-9-23 0,-3-3 0 0,2 8 0 16,11-5 1-16,4 4-3 0,-2-1 0 0,1-6 1 16,4 0 0-16,5 5 2 0,-7 3 0 0,2-10 0 15,-2 4 0-15,0-2 17 0,-3-5 0 0,-3 3 0 16,1 5 1-16,-3-8 3 0,-2 0 0 0,2-2 0 16,-3 7 1-16,-2-5-2 0,-2-3 2 0,-3 9-2 15,2-14 1-15,3 6-3 0,-5 2 2 0,0-2-2 0,-3-11 1 16,0 6-8-16,-4 2 0 0,-6-3 1 0,0-7 0 15,0 8-20-15,-5-8 2 0,0 0-2 0,-2-8 1 16,-3 8-1594-16</inkml:trace>
  <inkml:trace contextRef="#ctx0" brushRef="#br0" timeOffset="-170140.13">29020 3384 1231 0,'-5'0'0'16,"-3"5"0"-16,-7 5 0 0,0-3 71 0,0 6 2 16,-6 2-1-16,-4-7 1 0,7 2-31 0,5 5 0 15,1 0 0-15,-9-3 0 0,6 9-39 0,0-6-1 0,0 5 0 16,-3-5 0-16,-3 5-3 0,6 8 1 0,2 0 0 15,-7 2 0-15,0 8 0 0,2-3 0 0,3 8 0 16,-6-3 0-16,6 5 2 0,-3-9 2 16,-2 4-2-16,-6 8 1 0,3-5 17 0,8-3-1 0,0-2 0 15,-8 2 0-15,5 0-5 0,6 1 2 0,-1-3-1 16,-5-3 0-16,8 0-12 0,2-7-1 0,3 2 0 16,-5 0 0-16,10-30-1392 0</inkml:trace>
  <inkml:trace contextRef="#ctx0" brushRef="#br0" timeOffset="-135420.65">30750 6755 12 0,'0'0'0'0,"0"0"0"0,0 0 0 16,0 0 0-16,0 0 0 0,0 0 0 0,0 0 0 16,0 0 0-16,0 0 0 0,0 0 0 0,0 0 0 15,0 0 0-15,0 0 0 0,0 0 0 0,0 0 0 0,0 0 0 16,0 0 0-16,0 0 0 0,36-12 0 0,-11 4 0 16,1 0 0-16,-3 1 0 0,-1 2 0 0,-1-3 0 15,-6 1 0-15,0 7 0 0,3-8 0 0,-3 3 0 16,-2-2 0-16,-3 7 0 0,3-8 0 0,2-2 0 15,-2 7 0-15,-3 3 0 0,3 0 0 0,2-7 0 0,-2 7 0 16,-3-5 0-16,5 5 0 0,3 0 0 16,-3 0 0-16,-2 0 0 0,5 0 0 0,0 0 0 0,-3 0 0 15,0 0 0-15,8 5 0 0,3 2 16 0,-6-4-1 16,-2-1 1-16,5 6 0 0,0-6 4 0,-3 4 0 16,0 1 0-16,11-7 0 0,4 0 11 0,-4 5 0 15,-1-5 0-15,1 0 0 0,-3 0-8 16,-5 0 2-16,2 8 0 0,1-16 0 0,-3 8-9 0,-3 0 2 0,0 0-1 15,3-5 1-15,0 5-4 0,-5 0-1 0,2 0 1 16,1 0 0-16,-1 0 0 0,-2-5-1 0,0 3 1 16,2 2 0-16,3 0-6 0,-3 0 1 0,-2-6-1 15,2 4 1-15,1-6-4 0,-6 6 1 0,0 2 0 16,8-3 0-16,3-4 3 0,-3 7 1 0,-6 0-1 16,4-8 1-16,2 8-5 0,-1 0-1 0,-1 0 1 15,-1-5-1-15,-5 5-2 0,1 0 0 0,-1 0 0 16,5-5 0-16,1 3 10 0,-9 2 0 0,1 0-1 0,2 0 1 15,1-5-5-15,-6 5 1 0,-3 0-1 0,4 0 1 16,-1 0-4-16,-5 0 2 0,0 0-1 16,5-8 1-16,0 6 9 0,-5 2-1 0,1 0 1 0,-4 0-1 15,1-8 6-15,-1 8 1 0,1 0-1 0,-1 0 0 16,1-5 7-16,-1 5 0 0,1 0 0 0,-3-3 0 0,-3 1-1 16,1-1 1-16,-1 3-1 0,3-5 1 0,0 5 6 15,0-2 1-15,0-3-1 0,-2 2 1 0,-1 3-6 16,1 0 1-16,-1-7-1 0,-5 7 1 0,-4-5-2 15,-4-3 1-15,1 3 0 0,-8-2 1 0,-2-1-9 0,2 0 1 16,3 1 0-16,-3-6 1 0,0-2-8 16,0 8 1-16,0-4-1 0,-8 4 1 0,1-6-13 0,2-2 1 15,0 0-1230-15</inkml:trace>
  <inkml:trace contextRef="#ctx0" brushRef="#br0" timeOffset="-134101.27">32251 6581 598 0,'0'0'20'0,"0"0"9"0,10 28 1 0,-7-20-1 16,-3-1 2-16,-3-4-14 0,1-3-1 0,-1 5 1 15,1-5 0-15,-1 0-17 0,1 0 1 0,-1 2-1 16,3 3 1-16,0 0-69 0,0-5-1 0,0 0-433 15</inkml:trace>
  <inkml:trace contextRef="#ctx0" brushRef="#br0" timeOffset="-131999.27">33131 5339 1321 0,'0'0'64'0,"-7"-23"-4"15,7 3-1-15,0 8 1 0,0 9 0 0,0-5-19 16,0 3-1-16,0 5 1 16,0-7-1-16,0 2-19 0,0 5 2 0,0 0-1 0,0 0 1 0,0-3-14 15,2 3 1-15,3 0-1 0,1 0 1 0,-4 0-3 0,1 3 0 16,-1 2 0-16,3 2 1 0,0 9-2 0,-2 1-1 15,2 6 1-15,3 5-1 0,2 7 3 0,-3-2 1 16,-2 2-1-16,3-7 1 0,0-13-4 0,-3 5-1 16,-3 0 1-16,1 3-1 0,-1-3 1 0,1 0 0 15,0-5 0-15,-1 5 0 0,3-5 8 0,0 6 0 16,-2-9 1-16,-3-9-1 0,0 2 11 0,0-3-1 0,0 3 1 16,0-5 0-16,0 5-2 0,0-5-1 15,0 0 0-15,0 0 1 0,0 0 0 0,0 0 1 0,0 0-1 16,0-5 0-16,0 0-2 0,0 3-1 0,0-3 0 15,2-18 1-15,3-12-2 0,1-6 1 0,-4 6 0 16,3 0 0-16,3 7 2 0,2 8 1 0,-2-5-1 16,-1-3 0-16,1 10 1 0,0-2-1 0,-1 5 0 15,3-10 2-15,1 12-10 0,-4 3 2 0,1 3-1 16,2-6 1-16,-2-2 0 0,-3 7 0 0,0 3 0 16,-3 5 1-16,3-5-4 0,0 3 0 0,-2 2 1 15,0-5 0-15,-3 5-8 0,0 0 0 0,0 0 1 0,2 0-1 16,3 0 6-16,0 5-1 0,-2-3 0 0,-1 16 18 15,6 17-9-15,7 28-11 16,6 8 0-16,2-3-4 16,-1-13 1-16,-4 1-2 15,-3-13 0-15,-2-21 3 16,-3-4 0-16,-5-11-6 16,3-7 0-16,-8 0-2246 15</inkml:trace>
  <inkml:trace contextRef="#ctx0" brushRef="#br0" timeOffset="-127241.93">25512 13501 941 0,'0'0'0'16,"0"0"0"-16,0 0 0 0,25 0 25 0,-14 0 1 16,1 0-1-16,9 0 1 0,-1-5-8 0,0 2 1 0,1 3 0 15,4-2 0-15,3-1-15 0,0-2-1 0,3 5 0 16,2 0 2-16,-3-2-10 0,-4-6 1 0,4 8-1 16,6 0 2-16,-1-8-4 0,-4 3 1 0,-1-2-1 15,9 2 0-15,-1 2 6 0,-3-7 1 0,6 3-1 16,5-1 1-16,5 1-1 0,0-1 1 0,0-5-1 15,-3 3 1-15,0 5 5 0,-5 0 1 0,1-2-1 16,-6 4 1-16,0-2 10 0,-2 5 0 0,-1 0-1 16,-2-2 1-16,3 2-5 0,10 0 2 0,5 0-2 15,-3 0 1-15,-2 0 11 0,0 0-1 0,2-8 0 16,-2 8 2-16,-3 8-4 0,-2-8 1 0,-1 0 1 0,-4 0-1 16,-5 0-7-16,2 0-1 0,2-8 1 0,-2 16 0 15,0-8 2-15,0 0 0 0,6 0-1 0,-6 0 1 16,2 0-4-16,1-8 1 0,0 6-1 0,-3 4 0 0,-5-7-7 15,-6-3 0-15,-1 1 1 0,4 7 0 16,-2 0 8-16,-10-5 2 0,0 2-1 0,2 1 0 0,0-1-8 16,-5 3 0-16,-5 0-1 0,3 3 1 0,0-1 3 15,-3 1 0-15,0-3 0 0,5 0 1 0,-5 0-4 16,0 0 2-16,-2 0-1 0,2 0 1 0,0 0-4 0,-3 0 0 16,1 0 1-16,0 0 0 0,-1 5 3 0,1-3 0 15,-1 3 0-15,-2-5 1 0,0 0 2 0,0 0 0 16,0 0 1-16,0 0 0 0,0 0-1 0,0 0 1 15,0 0-1-15,3 0 2 0,2 0-7 0,0 0 2 16,-3 0 0-16,1 0 0 0,-3 0-3 0,0 0 0 16,0 0-1-16,0 0 2 0,0 0-5 0,0 0 0 15,0 0 1-15,0 0 0 0,0 0 0 0,0 0 2 0,0 0-2 16,0 0 2-16,0 0-4 0,0 0 1 0,0 0-1 16,0 0 2-16,0 0-3 0,0 0 1 0,0 0 0 15,0-5 0-15,0 5-1 0,0 0 1 0,0 0-1499 16</inkml:trace>
  <inkml:trace contextRef="#ctx0" brushRef="#br0" timeOffset="-126039.02">26145 13773 941 0,'3'0'0'0,"2"0"0"0,0 0 0 0,3 0 91 0,-1 0 1 16,-2 0-1-16,41-8 1 0,15-2-63 0,-2 3 1 0,-6 4 0 15,-7-4 0-15,2 2-25 0,-4 2 2 0,1-7-1 16,1 0 0-16,-5-3-8 0,2 11 0 0,3-3 0 16,7 0 1-16,6 2 0 0,-1-2 1 15,-2-2 0-15,-2-1 0 0,-1 8 0 0,-4-8 1 0,-4 3 0 16,1-2 0-16,-5 2 6 0,0 2-1 0,2-2 1 15,3 3 0-15,-1-6 2 0,-4 8 1 0,2 0-1 16,-4 8 1-16,1-8 9 0,-2 2 0 0,1-2 0 16,1 0 0-16,-7 0-16 0,-7 0 0 0,-1 0-1 15,3 5 2-15,-5-5 10 0,-5 0 2 0,2-5-2 16,1 10 2-16,-6-5 1 0,-5 0 0 0,-2-5 0 16,2 5-1-16,-2 5-4 0,-3-5-1 0,-3 0 0 0,3 0 0 15,0 0-1-15,-2 0 1 0,-1 0-1 0,3 0 1 16,1 0 11-16,-4 0 1 0,-2 0-1 0,0 0 2 15,0 0-4-15,0 0 1 0,0 0-1 0,0 0 2 0,0 0-4 16,0 0 1-16,0 0-1 0,0 0 1 0,0 0-7 16,0 0 2-16,0 0-1 0,0 0 1 0,0 0-9 15,0 0 1-15,0 0-1 0,0 0 2 0,0 0-5 16,0 0 2-16,0 0-1 0,0 0 0 0,0 0-1 0,0 0 0 16,0 0-1-16,3 0 1 0,2 0 0 15,0 0 2-15,-3 0-2 0,1 0 1 0,-1 0-1 0,-2 0-1 16,0 0 0-16,0 0 1 0,0 0-3 0,0 0 1 15,0 0 0-15,3 0 0 0,5 0 0 0,-1 0 1 16,-2 0-1-16,-2 0 1 0,-1 0-1 0,1 0 0 16,0 0 0-16,-1 0 0 0,1 0 0 0,-1 0 1 15,1 0-1-15,-1 0 1 0,-2 0 4 0,0 0-1 16,0 0 1-16,0 0 1 0,0 0 1 0,0 0 2 16,0 0-1-16,0 0 1 0,0 0 10 0,0 0 0 15,0 0 0-15,0 0 0 0,0 0-13 0,0 0 0 16,0 0-1-16,3 0 2 0,2 0 4 0,0 0 0 0,-2 0 1 15,-1 0-1-15,1 0-10 0,-1 0 1 0,1 0 1 16,-1 0-1-16,1 0-1 0,-1 0 1 0,1 0-1 16,-1 0 2-16,1 0-2 0,0 0 0 0,-1 0 0 15,3 0 0-15,3 0 4 0,-1 0 0 0,-1-5 0 16,-4 3 0-16,1 2 0 0,-1 0-1 0,1 0 1 0,-1 7-1 16,3-7-3-16,0 0 2 0,-2 0-1 0,-1 0 0 15,1 0-1-15,-3 0 0 0,0 0 0 0,-3 0 2 16,3 0-3-16,0 0 0 0,0 0 0 0,-2 0 0 15,2 0 0-15,0 0 0 0,-3 0 0 0,-2 0 0 0,-2 0 0 16,-3 0 1-16,-1 0-1 16,-27 0 1-16,-8 0 2 0,1 0 2 0,4 0-1 0,5 8 1 0,3-1 14 15,5-2 0-15,0-10 0 0,-5 5 0 0,3-2-10 16,-3-3 1-16,-3 5-1 0,-7 5 1 0,2-5 7 16,3-5 0-16,-11 5 0 0,-4 0 0 0,7 5-14 15,6-5 0-15,-1 0 1 0,-7 2-1 0,9 3 3 16,11-5-1-16,0 0 1 0,-2 8 1 0,4-8-3 0,9 0 1 15,-1 5-1-15,3-2 2 0,-3-3-2 0,10 0 1 16,3 0-1-16,0 0 1 0,0 0-4 0,2 0 1 16,3 0 0-16,0 0 0 0,0 0 2 0,0 0-1 15,0 0 1-15,3-3-1 0,4 1-3 0,4-1 0 16,-1 3 0-16,20-8 1 0,16 1-1 0,0 2 0 0,-5-3 0 16,-6 1 0-16,1 7-4 0,-1-8-1 0,4 1 1 15,4 4 0-15,0 1-1 0,-5-3 0 0,0 2-1 16,-2-2 2-16,-3 2-2 0,-5-9 2 0,-2 4-2 15,2 3 2-15,-8 5 2 0,-5-2-1 0,-2-3 1 16,-3 5 1-16,-7 0-2 0,-1 0-1 0,-2-3 1 16,0 3-1-16,0 0 0 0,0 0 1 0,0 0-2 15,0-5 2-15,0 3-2 0,0-1 1 0,0 3-1976 16</inkml:trace>
  <inkml:trace contextRef="#ctx0" brushRef="#br0" timeOffset="-125632.1">27987 13375 515 0,'-2'0'0'0,"-1"0"0"16,1 0 0-16,-1 0 209 0,1 0 1 0,2 0-911 15</inkml:trace>
  <inkml:trace contextRef="#ctx0" brushRef="#br0" timeOffset="-124974.91">28901 4586 690 0,'0'0'0'0,"0"0"0"0,0 0 0 0,0 0 27 0,20 27 1 0,-20-27-587 16</inkml:trace>
  <inkml:trace contextRef="#ctx0" brushRef="#br0" timeOffset="-124759.47">27405 7829 841 0,'0'-3'0'0,"0"3"-632"0</inkml:trace>
  <inkml:trace contextRef="#ctx0" brushRef="#br0" timeOffset="-124126.18">28740 4170 187 0,'0'0'0'0,"0"0"-141"0</inkml:trace>
  <inkml:trace contextRef="#ctx0" brushRef="#br0" timeOffset="-123934.06">28723 4150 1080 0,'2'0'0'0,"6"7"0"0,2-2 0 0,-5-5 38 0,0 0 2 0,-5 0-909 0</inkml:trace>
  <inkml:trace contextRef="#ctx0" brushRef="#br0" timeOffset="-123286.25">27646 7236 815 0,'0'0'0'0,"0"0"0"0,-7 5 0 0,4 3 84 16,3-8 2-16,0 0-2 0,0 0 1 0,0 0-71 16,0 0 0-16,0 0 1 0,3 0-1 0,2 0 10 0,0 0 0 15,-2 0-1-15,2 0 1 0,2 0-14 0,1-8 0 16,-1 8 0-16,-1-5 1 0,-4 0 2 0,1 5-1 16,-1 0 0-16,1-2 1 0,-1 2-9 0,-2-5 2 15,0 5-1-15,0 0 1 0,0 0 10 0,0 0-1 16,0 0 1-16,0 0 0 0,0 0-6 0,0 0 0 15,0 0 0-15,0 0 1 0,0 0 4 0,0 0-1 0,0 0 1 16,0 0 0-16,0-3-3 0,0 3 0 0,0 0 1 16,0 0 0-16,0 0 1 0,0 0 0 0,0 0 1 15,0 0-1-15,0 0-1 0,0 0-1 0,0 0 0 16,0 0 2-16,0 0-10 0,0 0 2 0,0 0 0 16,-2 0-1-16,-1 0 5 0,1 0 0 0,-1 0 1 15,3-5-1-15,0 3-3 0,0-1 1 0,0 3 0 16,0 0 1-16,0 0-4 0,0 0 0 0,0 0 0 15,-2 0 0-15,-1 0 4 0,0 0 0 0,1 0 0 0,-1 0 1 16,3 0-2-16,0 0 0 0,0 0 0 0,-2 0 1 16,-1 0-1-16,1 0 1 0,-1 0 0 0,3 0 0 15,0-2 0-15,0 2 0 0,0 0 0 0,0 0 1 16,0 0-1507-16</inkml:trace>
  <inkml:trace contextRef="#ctx0" brushRef="#br0" timeOffset="-122334.4">30643 13755 892 0,'0'0'0'0,"0"0"0"0,0 0 0 0,46 10 19 15,-20-10 0-15,-1 0 0 0,18-5 1 0,6 3 22 16,-6-1-1-16,-2-4 1 16,-1-3-1-16,1 2 2 0,-3-5 1 0,5-2-1 0,13 3 1 0,-5 4-19 0,0 3 1 15,10 3-2-15,-2-6 2 0,-3 3-26 0,-3-3 0 16,3 1 0-16,5 7 0 0,-2-5 12 16,-6-3 1-16,8 1-1 0,5-6 2 0,-7 6-3 0,-6-1 1 15,6 3-1-15,2 5 2 0,0-3 8 0,-10-4 0 16,-3-6 1-16,3 6 0 0,-5-1-18 0,-6-4 0 15,4-9 0-15,-1 6 1 0,-43 15-1214 0</inkml:trace>
  <inkml:trace contextRef="#ctx0" brushRef="#br0" timeOffset="-119445.7">23029 3683 728 0,'0'0'0'16,"0"0"0"-16,0 0 0 0,0 0 29 0,0 0 1 16,0 0-1-16,0 0 2 0,0 0 33 0,0 0 1 15,0 0 0-15,30 5 0 0,-22-5-36 0,-3 0 1 16,0 0 0-16,0-5 0 0,0 5-24 0,3-5-1 16,-5 5 1-16,2 0 0 0,2 0 2 0,4 0 1 15,-4 0 0-15,3 0 0 0,-7-2-8 0,-1-3 2 0,3 5-2 16,3 0 1-16,-8 0-2 0,3 0 0 0,-1 0 0 15,-2 0 1-15,-2 0-3 0,2 0 1 0,0 0-1 16,0 0 0-16,0 0-5 0,0 0-1 0,0 0 0 16,-3 0 1-16,3 0 6 0,-5 0 0 0,0 0 0 15,0 0 1-15,-3 0 4 0,1 0 1 0,-1 0-1 16,0 0 1-16,3 0 14 0,5 0 1 0,0 0 0 16,-5 0 0-16,0 0-13 0,5 0 0 0,0 0 0 15,0 0-1-15,0 0-5 0,-5 0 1 0,5 0-1 16,5 0 1-16,-5 0 1 0,3 0 1 0,-1 0-1 0,-2 0 2 15,0 0-2-15,0 0 0 0,0 0 1 0,0 0 0 16,0 0-4-16,0 0 0 0,0 0 0 0,0-3 1 16,0 3-1060-16</inkml:trace>
  <inkml:trace contextRef="#ctx0" brushRef="#br0" timeOffset="-118728.1">26311 2791 878 0,'0'0'0'0,"0"0"0"16,0 0 0-16,-28 8 63 0,23 0 0 0,2-6 0 16,-4-4 0-16,1 4-16 0,6-2 0 0,0 0 0 15,0 0 1-15,0 0-31 0,0 0 1 0,0 5-1 16,3 0 1-16,2-2-18 0,0-3 0 0,-2 0 0 16,-1 0 1-16,1 0-1 0,-1 0 0 0,1 0 0 15,-1 0 1-15,1 0-1 0,0 0 0 0,-1 0 0 16,3 0 0-16,-5 0-1044 0</inkml:trace>
  <inkml:trace contextRef="#ctx0" brushRef="#br0" timeOffset="-115724.67">30854 13813 677 0,'0'0'0'0,"0"0"0"0,0 0 0 0,0 0 7 16,0 0 0-16,0 0 0 15,0 0 0-15,0 0 9 0,0 0 0 0,0 0-1 0,0 0 1 0,0 0-16 0,0 0 0 16,28-20 0-16,-12 12 1 0,4 3-3 0,0 5 1 16,-2-7-1-16,18 2 1 0,-1 2-2 0,-4 3 2 15,0-7-1-15,-1 4 1 0,1 1-1 0,-1-3 0 16,6 2 1-16,2-2 0 0,-2 3 1 0,2-6 0 15,13 3 0-15,-3 5 0 0,-2-3 0 0,-8 1 0 16,8-1 0-16,-1-2 0 0,-6 5 9 0,-4-2 0 0,1-6 0 16,2 8 1-16,0-7 4 0,-2 2 0 0,4 0 1 15,4 5 0-15,-4-3-3 0,1 3 0 0,2 0 1 16,6 0 0-16,-6 3-4 0,-7-3 0 0,-1-3 0 16,3 6 1-16,-7 2 5 0,-6-5 0 0,1-5 0 15,-1 5 1-15,-10 0 0 0,-4 0 1 0,-1 0 0 16,0 0 0-16,-5 0 7 0,-2 0 0 15,-3 0 0-15,-3 0 0 0,3 0-4 0,0 0-1 0,-2 0 0 16,-1 5 0-16,0 0 2 0,1-3 2 0,-1-2-2 16,-4 5 1-16,-6-2-3 0,-2 4 0 0,0-7 1 15,-24 5-1-15,-6-5 5 0,-1 3 1 0,3-1 0 0,-6-7-1 16,-2 5 8-16,3 0 0 0,-3 0 0 0,-5 3 0 16,3-1-4-16,4-4 0 0,1-1 0 0,-11 3 1 15,1 3-5-15,2 2 1 0,-3 0 0 0,-9 3-1 0,2-6-14 16,7 3 2-16,3-2-1 0,-2 4 0 0,4 3-8 15,8-2 1-15,6-1-1 0,2-2 2 0,4 6-5 16,7 1 1-16,4-7-1 0,0-2 1 0,5-3 0 16,8 0 1-16,2 0-1 0,3 0 2 0,2 0-3 15,3 0 1-15,0 0 0 0,3 0 0 0,2 0-1 0,0 0 1 16,0 0 0-16,16-3 0 16,12-2-1-16,5 0 1 0,0 3-1 0,8-3 2 0,-3 2-1 0,0-5 1 15,11 6-1-15,4 2 1 0,3-3 1 0,-2-4 0 16,-1 7 0-16,1 0 1 0,-1-5-1 0,-7 2 2 15,0-2-1-15,0 0 1 0,-3 0-5 0,-2 0 0 16,5 0 0-16,2 3 0 0,3 2 0 0,-7 0 0 16,-1-8 0-16,-5 8 1 0,-4 3 0 0,-6 2 0 15,2-5 0-15,-2 2 1 0,-7 3-2 0,-6-5 1 16,0 0 0-16,-4 5 1 0,-9-5-2 0,-4-2 1 0,-3-1 0 16,2 3 0-16,3 3-1 0,-2-1 1 0,-3 1 0 15,-5-1 0-15,2 1-1 0,3-3 0 0,0 0 0 16,-7 2 0-16,-3 3 0 0,-1 3 0 0,1-8 0 15,-15 7 0-15,-13 1-1 0,-3 0 1 0,3-1 0 16,0 3 0-16,5-2 20 0,5-1 1 0,-6-4-1 16,1 2 1-16,-2-3 3 0,7 3-1 0,10 0 1 0,-5 3-1 15,5 2 0-15,3-10-1 0,0 5 1 0,-1 0 0 16,4-5-7-16,4 0 1 0,3 0-1 0,3 3 0 16,2 2-16-16,-3 2 2 0,-2-7-2 0,2 0 1 15,3 0-2-15,0 0 1 0,-2 0 0 0,2 0 0 16,0 0-3-16,0 0 2 0,0 0-1 0,5-5 1 0,5 3-4 15,3 2 1-15,-1 0-1 0,11-5 1 16,5 2-1-16,0 3 1 0,-2-5-1 0,-3 0 1 0,-3 3-1 16,-5 2 1-16,1 0-1 0,9-5 1 0,-2 2 3 15,-5 3 1-15,-3 0-1 0,3 0 1 0,0 0 0 16,-8 0 1-16,-3 0 0 0,1 0 0 0,-3 0 2 0,-2 0 1 16,2 0-1-16,0 3 0 0,-3 4 11 0,1-4-1 15,-3-3 1-15,2 0 0 0,4 0-2 0,-4 0-1 16,-2 0 0-16,0 0 0 0,0 0-2 0,0 0 0 15,0 0 0-15,-2 0 1 0,2 0-11 0,0 0 1 16,-3 0 0-16,0 0 0 0,3 0-13 0,0 0 0 16,0 0 1-16,0 0 0 0,0 0 3 0,0 0 1 15,0 0-1-15,-2 0 1 0,2 0-3 0,0 0 0 0,0 0-1 16,0 0 2-16,0 0 1 0,0 0 2 0,0 0-2 16,2 0 1-16,4-3 2 0,-1 3 0 0,-3 0 1 15,1 0 0-15,-1-2-9 0,1-3-1 16,-1 2 1-16,3-2 0 0,3-3-3 0,0 1 2 0,-3 2-2 15,0 2 1-15,-5 3-1545 0</inkml:trace>
  <inkml:trace contextRef="#ctx0" brushRef="#br0" timeOffset="-115496.28">32182 13891 623 0,'3'0'-84'0,"-3"0"-321"0</inkml:trace>
  <inkml:trace contextRef="#ctx0" brushRef="#br0" timeOffset="-71810.13">24248 1388 12 0,'0'0'0'0,"0"0"0"0,0 0 0 0,0 0 0 16,-31-8 0-16,21 1 0 0,0 2 0 0,-1 0 0 0,1 2 0 16,3-2 0-16,-1 3 0 0,-2-6 0 0,2 8 0 15,3-8 0-15,0-2 0 0,-3 3 36 0,-2-1 0 16,0 1 0-16,-3-1-1 0,3-9-19 0,-3 6 0 16,1 4 0-16,2-6-1 0,-3-2 9 0,0 0-1 15,0 2 1-15,-4-2 0 0,-4 3 5 0,1 4 0 16,-3-2 0-16,0 3 0 0,-2-4-3 0,4-1 1 0,1-1 0 15,-6 1 0-15,-1 2 0 0,4-3 0 16,0 3 0-16,-5-3 1 0,5-4 8 0,5 7 1 0,0-3-1 16,0 0 1-16,-4 3-9 0,4-2 1 0,0 4 0 15,-5-10 0-15,0 8-4 0,-2 3 1 0,2-6-2 16,-3 8 2-16,-2 5-2 0,3 0-1 0,-1-7 1 16,-9 4 1-16,-1 3-11 0,3 0 1 0,-5 0-1 15,-5 0 1-15,10 3 0 0,5 9 0 0,-5-4 0 16,-6 4 1-16,6-9-4 0,8 2 0 0,-3 3 1 0,-5 4 0 15,2 1-4-15,8 2 0 0,-2-3 0 0,-6 4 1 16,1-1 0-16,-1 5 0 0,1-5 0 0,-6 8 0 16,3 2-10-16,0-2 2 0,-2 2-2 0,-6 2 1 15,5 4-1-15,6 1 0 0,-8-4 0 0,2 12 0 0,0-9 0 16,11 1 0-16,-1 4 0 0,-4-1 0 16,2 0 0-16,8 6 0 0,-3 1 0 0,-3 1 0 0,1 5-1 15,2 0-1-15,3 0 1 0,2 5 0 0,-8-5 0 16,8-3 0-16,6 3 0 0,-4 2 1 0,1-14-3 15,2-9 0-15,8 1 0 0,-2 7 1 0,4-4-6 0,3-6 1 16,3 2 0-16,-1 4 1 0,3 7-3 16,3-11 1-16,-3 19-1 0,0-1 1 0,3-7 2 15,2 0 2-15,0 7-2 0,-2 8 2 0,2-5 4 0,3-13 0 16,2 15 0-16,-2-7 0 0,-3 5 13 0,0-5 1 16,5 2-1-16,3 6 2 0,0-3-3 0,2-8 2 15,-4 5-1-15,6-4 0 0,6 1 2 0,0-6 1 16,3-1-2-16,2 0 2 0,8-10-16 0,-1 3 1 15,-4 0-1-15,2-13 1 0,3 10-5 0,-3-7-1 0,5-1 1 16,-5-1-1-16,1-4-15 0,-6 3 1 0,-3 0-1 16,3-2 1-16,3 0 8 0,-3-11-1 0,0 6 1 15,0-8 1-15,3 5-1 0,-6 0 0 0,8-3-1 16,3-4 2-16,-3-3 5 0,0 0-1 0,6-3 0 16,-4-2 2-16,-1 5 3 0,-4-8 0 0,-4-9 0 15,-1-11 1-15,-2 3 0 0,0-3 0 0,3 3 0 16,-3-11 0-16,0-1 2 0,-5 6 1 0,5-4-1 15,-5-8 2-15,5 5 0 0,-1 3 2 0,-1 5-2 16,-8-1 2-16,2 1 12 0,0 10 1 0,-2-3 0 0,0-7 0 16,0 5-10-16,-3 2 1 0,0-5-1 0,-2-2 1 15,-5 0 11-15,-3 2-1 0,2 3 0 0,1-6 0 16,-5-6 4-16,-1 1-1 0,1-7 1 0,-1 6 1 0,1-4-1 16,-3 3 2-16,0 6-1 0,-5-11 1 0,2 5-6 15,1 2 0-15,-3-9 0 0,5-3 0 0,-6 10-5 16,1 1 0-16,3 1-1 0,-1-14 1 0,-4 2-1 15,-1 10 1-15,0 5-1 0,1-10 1 0,-1 5 10 16,0 13-1-16,-4-5 1 0,-1 0 0 0,0-3-4 0,-2 0 2 16,-3 5-2-16,-7 1 1 0,4-4-3 0,4-7 0 15,-6 11 1-15,-5-11-1 0,5 8-15 0,3 7 2 16,-1-5-2-16,1 3 2 0,-8 0 1 0,5 7-1 16,3 0 1-16,-3-2 1 0,0 2-4 0,5 11 1 15,-5-1-1-15,-5-4 2 0,0 4 6 0,3 5 2 16,-6-4-1-16,-4 4 1 0,1 1-11 0,1-1 0 15,0 1 1-15,-15 7 0 0,7 0-1 0,8 0-1 16,-5-5 0-16,-8 5 1 0,8 5 1 0,5 2 0 0,-3-4 0 16,-4 4 0-16,2 3 3 0,2 5 1 0,-2 1-2 15,-5-4 2-15,-1 11-3 0,6-3-1 0,-5 3 1 16,-8 2 0-16,5-5 3 0,5 8 1 0,-2 10 0 16,0 7 0-16,5-2-4 0,0 0-1 0,2 4 1 15,-2 9 0-15,2-13 0 0,1-3 0 0,-4 8 0 16,4 0 0-16,4-5-3 0,1 4 0 0,-1 6 0 15,-4 0 0-15,7 3-2 0,5-6 0 0,0 11 0 16,-5-3 1-16,10 2 5 0,8-12 0 0,-3 2-1 0,-5 6 2 16,3-6-3-16,5 3 1 0,-3 10-1 15,-5 5 1-15,6-2-3 0,4-6 0 0,0 3 1 0,1 8-1 16,2-3-1-16,5-18 1 0,0 3-1 0,0 0 2 0,2-5-3 16,6 0 0-16,5 7 0 0,-1-4 0 0,6 1-1 15,2-4 1-15,8 3-2 0,-7-3 2 16,2-6-3-16,2-6 1 0,11 7 0 0,-1-8-1 15,4-5 1-15,-9 5 1 0,8 1-1 0,0-1 1 0,3 0 1 16,-3-5 0-16,3 1 0 0,2-4 0 0,-2-4 0 16,0-3 0-16,7 3 0 0,-5-3 1 0,0-7-1 0,-2-6 0 15,2 1 0-15,6 4 0 0,-1-12-1 0,-5 8 1 16,1-8-2-16,1-8 2 0,1 1-5 0,-5 2-1 16,0-8 1-16,-1-2-1 0,1-5 4 0,0 7 0 15,5-9-1-15,-1-1 1 0,-1-2-6 0,-4 2 1 16,1 3 0-16,-5-8 0 0,-3 5-7 0,-3 6 1 15,1-3-1-15,-3-8 2 0,2 3 4 0,-4 5 2 0,2-6-2 16,0-4 1-16,0 5 0 0,0 2 2 16,0-4-1-16,-3-1 0 0,-5-5 1 0,3 3-1 0,3-3 1 15,-3 3-1-15,7-5 6 0,-7 7 0 0,-3-12 0 16,1-1 0-16,-1 1 14 0,-2 5 2 0,-3-1-1 16,3 1 1-16,-8 0-4 0,0 0 0 0,0-1 1 15,-2 1-1-15,0-8 4 0,-1 10-1 0,1-9 1 16,-8 6 0-16,3-4-10 0,-1-3 2 0,-2 5 0 15,0-7 0-15,0 2-7 0,-2 10 0 0,-1-2 0 16,-2 0 1-16,-3 2-2 0,1 3 0 0,-1 2 0 16,-2-12 0-16,2 4 0 0,1 9 0 0,-6-6 0 0,-2-10 0 15,2 8 0-15,3 0 0 0,0-6 0 0,-8-2 0 16,5 3 1-16,0 5 1 0,-2 0 0 0,-5-1 0 16,4 9 5-16,1 1 1 0,2 4-1 0,1 2 1 15,-1 4 5-15,5-4 2 0,-2 10-1 0,0 5 1 0,2-10-8 16,6 10-1-16,-6-3 1 0,-2 1 1 15,0-1 2-15,2 1 0 0,3-3 0 0,3 7 1 0,-9-2-11 16,4 5 0-16,2-2 0 0,0-6 0 0,2 8-5 16,3-5 0-16,0 5-1943 0</inkml:trace>
</inkml:ink>
</file>

<file path=ppt/ink/ink14.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4-03-27T14:51:33.379"/>
    </inkml:context>
    <inkml:brush xml:id="br0">
      <inkml:brushProperty name="width" value="0.05292" units="cm"/>
      <inkml:brushProperty name="height" value="0.05292" units="cm"/>
      <inkml:brushProperty name="color" value="#FF0000"/>
    </inkml:brush>
  </inkml:definitions>
  <inkml:trace contextRef="#ctx0" brushRef="#br0">21958 4979 12 0,'0'0'0'16,"0"0"0"-16,-31 5 0 0,11-5 0 0,0 5 0 16,-3-3 0-16,-8 13 0 0,6-7 0 0,7 2 0 15,5 5 0-15,-10-2 0 0,6-3 0 0,4 0 0 16,3 5 0-16,-1 0 0 0,-1 5 0 0,7-15 0 15,0 3 0-15,-3 2 0 0,8 8 0 0,0-11 0 16,5-4 0-16,0 2 0 0,-5 2 0 0,0-2 0 0,3-2 0 16,7 2 0-16,0 5 0 0,-2-2 0 15,-1 2 0-15,9 5 0 0,6-3 0 0,4-2 0 0,-1 0 0 16,3-2 0-16,3 7 0 0,-1 5 0 0,-7-10 0 16,5 3 0-16,-5-8 0 0,0 3 0 0,-3-3-10 15</inkml:trace>
  <inkml:trace contextRef="#ctx0" brushRef="#br0" timeOffset="317.69">22647 4906 12 0,'0'0'0'0,"-10"7"0"0,-20 3 0 0,-1 3 0 15,3-8 0-15,0 7 0 0,-10 11 0 0,7-10 0 16,3 2 0-16,3 0 0 0,-11 5 0 0,11 0 0 0,5-7 0 16,-11 5 0-16,1 7 0 0,4-3 0 0,8 11 0 15,-7-10 0-15,2 10 0 0,5 4 0 0,3 4 0 16,-3 7 0-16,3-1 0 0,2 4 0 0,5-8 0 15,3 2 0-15,5 5 0 0,0-14 0 0,0-4 0 16,5-4 0-16,6-8 0 0,-1-2 0 0,0-10 0 0,5 2-10 16</inkml:trace>
  <inkml:trace contextRef="#ctx0" brushRef="#br0" timeOffset="501.74">22383 5241 12 0,'-5'0'0'0,"-18"-8"0"15,-10 8 0-15,0 0 0 0,2 0 0 0,-2 0 0 0,-8 10 0 16,1 3 0-16,4 4 0 0,5 1 0 0,-7 0 0 16,8 4 0-16,7 4 0 0,-5 4-10 0</inkml:trace>
  <inkml:trace contextRef="#ctx0" brushRef="#br0" timeOffset="13708.53">17262 13821 614 0,'0'0'0'0,"0"0"0"0,0 0 0 0,0 0 24 16,-28 10 0-16,22-10-1 0,-4 5 1 0,3-3-5 15,-1 1 1-15,3-1 0 0,-3 3 0 0,3-2-11 0,-5 2 0 16,7-2 0-16,-2 4 1 0,-5-2-7 15,3 3-1-15,1-3 0 0,4-3 2 0,-3 3-4 0,0 0 0 16,2-2 0-16,3 2 1 0,0-5-1 0,-2 0 0 16,2 0 0-16,0 0 0 0,0 0-629 0</inkml:trace>
  <inkml:trace contextRef="#ctx0" brushRef="#br0" timeOffset="30367.51">18791 14544 1419 0,'0'0'0'0,"0"0"0"16,0 0 0-16,-23 15 79 0,15-15 0 0,3 3 0 15,-13-1 1-15,0 6-55 0,-2-6 2 0,-3 3-1 16,-28-2 1-16,-7 2-120 0,-1-5 1 0,-2 0-1150 0</inkml:trace>
  <inkml:trace contextRef="#ctx0" brushRef="#br0" timeOffset="32065.56">7653 14947 1583 0,'0'0'0'0,"-6"0"0"0,1 0 0 0,3 0 63 16,-3 0 0-16,5 0-1 0,0 3 1 0,0-3-37 16,0 0 1-16,0 0 0 0,0 0 0 0,0 0-29 15,0 0 1-15,0 0-2 16,0 0 2-16,0 0-36 0,0 0 1 0,0 0 0 0,0 5 0 0,7 2 21 15,4-7 0-15,-6 3-1 0,2 2 2 0,6 2 7 16,0 1 1-16,5-3 0 0,-1 0 0 0,4-5-1 0,-3 5 1 16,-3 0-1-16,5-5 0 0,3 5 3 0,2-2-1 15,-7-3 1-15,8-3 0 0,-1 3 2 0,1 3 0 16,-4-3 0-16,9 5 0 0,5-3 4 0,-6 3-1 0,3-5 0 16,3 3 0-16,2-1 17 0,-2 6 0 0,2-1 0 15,2 1 0-15,-1-3-8 0,-4 3 0 0,-4-1 0 16,4 1 0-16,4-1-3 0,-9 6 0 0,6-1-1 15,2-4 1-15,-5 2-5 0,8-5 2 0,2 3-2 16,0-3 1-16,-2-3 1 0,2 3 0 0,0-2 1 16,1 4-1-16,-6-7 3 0,-3 0 1 0,1 0-1 15,2 0 0-15,-7 0 6 0,-1 0 0 0,3 0 1 16,0-2-1-16,0 2-10 0,3 2 2 0,2 3-1 16,5-2 1-16,-2 7 14 0,-3 0 0 0,11 3 0 15,-1-1 1-15,0-2-14 0,-7 0 0 0,5 1-1 16,-3 6 1-16,-5 1 1 0,0-1-1 0,3-6 1 0,2 6 1 15,6-9-4-15,2-1 2 0,10 6 0 0,5-6-1 16,-10-4 0-16,-3 2-1 0,6 0 1 16,-1 3-1-16,-9-1-3 0,1-4 2 0,4-3-1 0,2-3 0 0,0 3-1 15,0 0 0-15,15 0 0 0,3 0 0 0,-6 0-1 16,-12 0 2-16,3 0-1 0,5 3 0 0,-8 2-1 16,-1-3 0-16,9-2 0 0,10 3 0 0,0 4 0 15,-6-7 0-15,1 8 0 0,5-1 0 0,-8-4-1 16,-5 7 0-16,0-7-1 0,5 9 1 0,3-7 0 0,-8-2 0 15,13 2 0-15,7 2 1 0,-2-7 3 0,-18 0 2 16,0 0-1-16,-5-7 1 0,0 7 4 0,-2 0 1 16,12 0-1-16,7-5 1 0,1 0-1 0,-5 2 1 15,0-4-1-15,-3-1 1 0,-5-2 5 16,-8 7-1-16,3-4 1 0,5-6-1 0,3 6-7 0,2 2 0 16,8-3 0-16,7 6 1 0,-10 2-3 0,-10-8 1 15,1 6-1-15,-1 7 2 0,2 0-7 0,3-5 1 0,11-5 0 16,2 2 0-16,4 1-6 0,-14-1 0 0,2 3 0 15,1-8 0-15,-11 1 2 0,-3 2 1 0,3-5-2 16,13-3 2-16,-8 6 0 0,-2-6 0 0,10 5-1 16,4-7 1-16,-14 10 0 0,-5-2 1 0,-3-6 0 15,-3 8-1-15,5 3 4 0,4-6 0 0,11 3-1 16,4-3 1-16,-4 1 11 0,-4-1 0 0,-5 3 0 16,-1 5 1-16,-4 0-7 0,-6-2 1 0,8-3-1 0,13 0 1 15,0 2 2-15,-11 3 2 0,9-7-1 0,-4-1 0 16,-9 3-6-16,-8 2-1 0,-3 1 0 15,0-6 1-15,-2 6-1 0,-3-3 2 0,11 2 0 0,7-4-1 16,-8 2-5-16,-2 2 0 0,-2-2 0 0,1 0 0 16,-4 3-1-16,-5 2 0 0,0-5 0 0,-3 2 1 15,-3 3-3-15,-9-5-1 0,-1 2 1 0,3-2-1 16,-7 5 0-16,-4-7-1 0,1 2 1 0,5 2 0 0,3-2 4 16,-9 5 0-16,4 0 0 0,4-5 0 0,3 5 5 15,-2 3 1-15,-1-1-1 0,1-2 2 0,4 5 3 16,1-5 0-16,-3 3 0 0,0-3 0 0,0 5-1 0,-8-3 0 15,3 3 0-15,0-10 1 0,0 5-5 0,-3 5 1 16,0-5-2-16,3 0 2 0,3-7-4 0,-3 2 0 16,-3 2-1894-16</inkml:trace>
</inkml:ink>
</file>

<file path=ppt/ink/ink15.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3-10-08T03:18:06.569"/>
    </inkml:context>
    <inkml:brush xml:id="br0">
      <inkml:brushProperty name="width" value="0.05292" units="cm"/>
      <inkml:brushProperty name="height" value="0.05292" units="cm"/>
      <inkml:brushProperty name="color" value="#FF0000"/>
    </inkml:brush>
  </inkml:definitions>
  <inkml:trace contextRef="#ctx0" brushRef="#br0">31923 138 1069 0,'0'0'39'0,"5"33"-39"0,-2-18 1 0,-1-10-1 16,1 3 1-16,-3-8-4 0,0 0 1 0,0 0-2 15,0 0 2-15,0 0 3 0,-3 0 2 0,1 0-2 16,7 10 1-16,5 15 29 0,0-10 1 0,0 3-1 16,6 7 2-16,1-8-11 0,-1 4 2 0,-1-11-2 15,0 0 2-15,-2-3-12 0,-3 1 0 16,0-8 1-16,5 0 0 0,1 0-9 0,-1 0-1 15,3 0 0-15,5-8 2 0,0 3-3 0,-6 3 0 0,1-8 1 16,0 2-1-16,-3 6 5 0,-2-9-1 0,0 1 1 0,5-2 0 16,-1 4 23-16,-4 1 0 0,0-8 1 0,-1 4 0 0,-1 4-6 15,-4-3 1-15,3 5-2 0,6-3 2 0,-1 1-9 16,-2-3 0-16,2 0 0 0,13-6-1 0,-28 16-1304 16</inkml:trace>
</inkml:ink>
</file>

<file path=ppt/ink/ink16.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4-03-27T14:52:51.802"/>
    </inkml:context>
    <inkml:brush xml:id="br0">
      <inkml:brushProperty name="width" value="0.05292" units="cm"/>
      <inkml:brushProperty name="height" value="0.05292" units="cm"/>
      <inkml:brushProperty name="color" value="#FF0000"/>
    </inkml:brush>
  </inkml:definitions>
  <inkml:trace contextRef="#ctx0" brushRef="#br0">15170 3371 590 0,'0'0'0'0,"0"0"0"15,0 0 0-15,0 0 24 0,0 0 2 0,26 0-1 16,-21 5 1-16,5 3-12 0,-2-3 2 0,2 2-1 15,3-14 0-15,2 7-12 0,0 7 0 0,-2-7-1 0,-1-7 2 16,6 2-4-16,-5 5 0 0,0 0 0 0,7-8 0 16,3 8 0-16,0 0 0 0,-3 8 0 0,3-3 0 15,8 2-3-15,-6-4 2 0,-7 9-1 0,2 1 1 0,3-6 0 16,-5 4 0-16,7-1-1 0,-7 5 1 0,8-5 0 16,-1 7 0-16,-2-4 0 0,2-5 1 0,3 2-1 15,0 0 1-15,3-3-1 0,5-7 1 0,-1 10-1 16,-2-2 1-16,8-3 0 0,2-5 0 0,0 0-1 15,-4 0 1-15,4-5 0 0,0 5 0 0,3 0 0 16,-3 0 0-16,3-8 0 0,12 6 0 0,-2 2 1 0,0 2 0 16,0-2 0-16,3 0 0 0,2 5 19 0,-5 3 0 15,0 5 1-15,-5-6 0 0,2-2-6 0,-2 5 0 16,2 3 0-16,1-13 1 0,4 7 3 0,1 6 0 16,2-5 0-16,8-6 1 0,-6 3-8 15,-4-5 1-15,4 5-1 0,9-5 0 0,-6 3-2 16,2 2 1-16,6-5-1 0,8-5 0 0,2 2-5 0,-11 3 1 0,1 0 0 15,0-5-1-15,5 5-5 0,-10 0 0 0,9 0 0 16,4-5 0-16,-3 10 0 0,-8 0 0 16,3-5 0-16,-1 0 0 0,-4 0 1 0,2-5 2 0,11 5-1 15,-3-5 0-15,0 3 1 0,-6-3 1 0,4 5-1 16,-6-3 0-16,-2 3 15 0,-1 0 2 0,6-8-3 16,10-4 3-16,-3 7-18 0,3 2 0 0,-7-7 0 15,7-7 2-15,-11 9 1 0,-1-2 1 0,9 2-1 16,11-9 1-16,-3 7 3 0,-10 2 0 0,4 6 0 0,-1-19 1 15,-8 14 14-15,-3-3 0 0,3 0 1 0,5-8 0 16,-3 11-14-16,-2-4 1 0,2-1 0 0,0-1 0 16,-4 3 5-16,-9-2 0 0,3-4-1 0,-2 4 1 15,-6-3-10-15,-4 5 1 0,9 2-1 0,4-10 0 0,-6 6 9 16,-5-1 1-16,5 6-1 0,5-13 0 0,-8 7-5 16,-7 3-1-16,0-3 0 0,0 1 1 0,-3-6-5 15,-2 5-1-15,0 8 1 0,0-7 1 0,-3 9-5 16,-2-4 1-16,2-1-1 0,-2 3 2 0,-3-2 3 15,0 7 0-15,3-5 1 0,4-6 0 0,6 4-3 16,0-3-1-16,-3-8-1255 0</inkml:trace>
  <inkml:trace contextRef="#ctx0" brushRef="#br0" timeOffset="7807.75">31707 6528 375 0,'0'0'0'16,"0"0"0"-16,0 0 0 0,0 0 26 0,0 0 1 15,0 0 0-15,0 0 0 0,0 0 0 0,0 0 0 0,-3-22 0 16,-2 14 1-16,0-4 7 0,0-1 1 0,0 0 0 16,-5 3-1-16,-3-10-29 0,0 0 1 0,3 5-2 15,2 0 2-15,1 7-2 0,-3-4 0 0,-1 4 1 16,1-5-1-16,0 6 0 0,0-6 1 0,0 6-1 15,-3-8 1-15,0 2-3 0,1 0 2 0,-1-4-2 16,-2 4 1-16,2-2 4 0,3 2 0 0,-8 1 0 16,-5-3 1-16,-5-6 9 0,5 9 1 0,3-3-1 0,-3 2 1 15,-3 1 9-15,6 1 1 0,2-4 0 0,-2 5 1 16,-3 0-5-16,0 3 2 0,0-6-1 0,-2 5 1 16,2 1 12-16,0-6 2 0,-8 6-1 0,1-1 1 0,-1-2 1 15,3 8 1-15,6-13 0 0,-1 9-1 0,-3 1-5 16,3-2 1-16,0-1-1 0,-5 6 2 0,0-6-6 15,0 3 2-15,-5 5-1 0,3-7 0 0,-1 7-4 16,1 0-1-16,-3 0 0 0,2-5 0 0,6 5-11 16,-1 0 1-16,-7-3-1 0,10-2 1 0,6 10-5 15,-4-2-1-15,-4-6 1 0,-1 3 0 0,1 3 0 16,4-3 0-16,1 5 1 0,-3-5-1 0,3 0-6 0,2 0 0 16,0 0 0-16,-7 7 1 0,2-2 1 0,3 5 0 15,-1-2 0-15,-2-1 2 0,-5-2-8 0,5 1 0 16,3 1 1-16,2 3 1 0,-2 3-6 0,2-8 1 15,0 7-1-15,1 3 1 0,-4 1-1 16,3 4 0-16,-2-8 0 0,-8 3 0 0,5 6-4 0,3-6 2 16,2 5-1-16,-5 0 1 0,0-2-1 0,3 7 1 0,2-10 0 15,0 3 0-15,0-1 1 0,3 1 1 0,2 5 0 16,-2-3 0-16,0-8 0 0,0 4 0 0,2 4 0 16,0 2 0-16,3-1 4 0,2-11 0 0,-2 7 1 15,-5 3-1-15,2 1 1 0,6-4 1 0,-4 1-2 16,-4 2 2-16,2 8-5 0,3-3 1 0,0 3 0 15,-5-11 1-15,5 6 0 0,5 2 1 0,-1-2 0 16,-6-3 0-16,4 0-4 0,6-2 0 0,2 7 0 16,-6 3 0-16,6-1-4 0,6-4 0 0,-1 2 1 0,-5-5 0 15,2 3-6-15,6-3 0 0,2 8 0 0,-5 0 1 16,3-8 2-16,4 3 1 0,4 4-1 0,-6-7 2 16,0 8-7-16,3-13 2 0,5 8 0 0,-1-5 1 0,1 2-6 15,0 2 2-15,5 6-1 0,0-5 1 0,-3 2 11 16,0-7 1-16,3 7 0 0,0 3 0 0,0-1 0 15,0 1 1-15,3-5-1 0,1 9 1 0,-1-4 1 16,-1-8 1-16,3 8-1 0,8-5 0 0,-5-1 6 16,-1 4 1-16,8 1-1 0,-2-4 1 0,-1-3-9 15,1 0 0-15,2-5 0 0,0 6 0 0,-5 4 4 16,-2-8 1-16,5-4-1 0,-3 7 1 0,0-12 3 0,-3 4 1 16,6 3-2-16,2-9 2 0,3 4 5 15,-3-5-1-15,5-3 1 0,5-2 0 0,1 5-15 0,-3-5 0 16,5 5 0-16,2-10 1 0,-7 5 0 0,-11-5 0 15,6 3 0-15,2-11 0 0,-2 8 0 0,-3 2 0 16,5-9 0-16,3 4 0 0,0-4 0 0,-3 2 1 16,6 2-1-16,1-5 1 0,-1-2-1 0,-11 3 1 0,5-1-1 15,0-2 2-15,-4-5-2 0,-6 5 1 0,0-5-1 16,0 4 1-16,-3-4 7 0,1 5-1 0,2-13 1 16,5 1 1-16,0 2-1 0,-2 2 1 0,0-2-1 15,2-3 1-15,-3-2-5 0,-2 7 2 0,0 3-1 16,-5 0 0-16,0-8 4 0,-2 3 1 0,-3 7-1 15,0 6 1-15,-8-9-2 0,-2 6 0 0,2-5 0 16,3 5 1-16,-8-3-5 0,-2 8 2 0,-1 0-2 16,3-7 2-16,-5-1-4 0,1 0 1 0,-1 6-1 15,2-16 0-15,-4 3-2 0,-3 2 0 0,0-5 0 0,-3-7 0 16,3 0-1-16,0 7 1 0,-2 0 0 0,-3-7 0 16,-3 0 0-16,0 7 0 0,1-5 0 0,-3-2 0 15,-1 5 6-15,1 10-1 0,-3-13 1 0,-4-2-1 16,1 7 10-16,1 5 0 0,-3-2-1 0,-7-3 1 15,2 6-4-15,5-6 1 0,0 8-1 0,-12-13 2 0,-1 3 1 16,3 7 1-16,8 3 0 0,0-18-1 0,-6 8-6 16,3 5 0-16,5 2 0 0,-2-7 1 0,-3 10 1 15,0-6 0-15,0 4 0 0,-2-3 1 0,0-1-6 16,2 6-1-16,0 0 1 0,-8-8 0 0,3 13 0 0,3 3 0 16,-3-9 1-16,-3 6 0 0,3 0-2 0,3 3 1 15,-6-6-1-15,-2 3 1 0,-2 0-1 0,2 7 1 16,2-7-1-16,0 5 1 0,4 2-1 0,4-2 1 15,-3 3-1-15,-2-3 1 16,3 2-4-16,2 6 1 0,-3 2 0 0,-2-8 0 0,-2 6 0 0,2-1-1 16,2 3 0-16,-2 3 0 0,-2-3-1 0,2 2 0 15,5 1 0-15,-7 9 0 0,-1 1-1 0,3 2 1 0,3-5-1 16,-8 15 1-16,33-25-2061 0</inkml:trace>
  <inkml:trace contextRef="#ctx0" brushRef="#br0" timeOffset="11079.89">26502 5067 12 0,'0'0'0'0,"0"0"0"15,0 0 0-15,0 0 0 0,0 0 1 0,33 0 0 16,-28 0 0-16,-5 0 31 0,0 0 0 0,2 5 1 16,3-3-1-16,-2 3 12 0,-1 3 1 0,1-8-1 15,0 3 1-15,2 4-5 0,0 3 0 0,-3-7 1 16,1 9 0-16,2-7-18 0,3 5 0 0,2-5 0 0,-5 8 0 15,5 2-5-15,0-7 0 0,-2 4 0 0,-1 3 1 16,4-4-1-16,-1 1 0 0,-3 1 0 0,1-8 0 16,2 10-8-16,0-8 1 0,-5 6 1 0,1-10-1 15,1 4-6-15,3 1 2 0,-5 2-1 0,1-3 1 0,-1 1-5 16,0-8 1-16,-3 2 1 0,3 8-1 0,0-2-2 16,-2-5 1-16,2-3-1 0,-5 0 2 0,0 0-611 15</inkml:trace>
  <inkml:trace contextRef="#ctx0" brushRef="#br0" timeOffset="13845.45">31882 7307 904 0,'0'0'0'0,"0"0"0"0,0 0 0 0,0 0-49 0,0 0-1 15,0 0 1-15,0 0 1 0,0 0-484 0</inkml:trace>
  <inkml:trace contextRef="#ctx0" brushRef="#br0" timeOffset="14075.92">31778 7367 1054 0,'0'0'0'0,"0"0"0"0,0 0 0 16,0 0-78-16,0 0-1 0,0 0 1 0,0 0-1 15,0 0-476-15</inkml:trace>
  <inkml:trace contextRef="#ctx0" brushRef="#br0" timeOffset="14287.36">31725 7468 1155 0,'0'0'0'16,"0"0"0"-16,0 0 0 0,0 0-51 0,0 0-1 15,0 0-738-15</inkml:trace>
  <inkml:trace contextRef="#ctx0" brushRef="#br0" timeOffset="14480.71">31740 7423 815 0,'0'0'0'0,"0"0"0"0,0 0 0 16,-33 15-34-16,30-12-1 0,3-1 0 0,0 6 0 15,0-8-473-15</inkml:trace>
  <inkml:trace contextRef="#ctx0" brushRef="#br0" timeOffset="14700.59">31727 7478 1243 0,'0'0'0'16,"0"8"0"-16,-5 2 0 0,2-5-66 0,3 0 1 16,0-5-770-16</inkml:trace>
  <inkml:trace contextRef="#ctx0" brushRef="#br0" timeOffset="14884.11">31643 7556 979 0,'-2'0'0'0,"-1"0"0"0,-2 13 0 16,0-10 0-16,2 2 0 0,3-5-735 16</inkml:trace>
  <inkml:trace contextRef="#ctx0" brushRef="#br0" timeOffset="15071.12">31821 7521 426 0,'0'3'0'16,"0"9"0"-16,-7 1 0 0,-4-6-2 0,4-4 1 16,4-1-2-16,1 6 2 0,2-8-314 0</inkml:trace>
  <inkml:trace contextRef="#ctx0" brushRef="#br0" timeOffset="15233.61">31862 7556 12 0,'2'0'0'0,"4"0"0"0,-4 0 0 15,-2 0-10-15</inkml:trace>
  <inkml:trace contextRef="#ctx0" brushRef="#br0" timeOffset="16238.02">30157 7572 728 0,'-2'0'0'0,"-1"0"0"0,-7 0 0 16,10 0-43-16,5 5 1 0,0-3-1 0,-5 3 0 15,3-5 20-15,2 0 0 0,0 0 1 0,10 0-1 16,8 8 22-16,0-3 1 0,0 2 0 0,13-7 0 16,4 3-1-16,-2 2 1 0,-7-3 0 0,0 3 0 0,2 0 29 15,-3-2 0-15,6 2 1 0,2 3 0 16,3-8-7-16,-3 0 2 0,2 5-1 0,4 5 0 0,4-10-3 16,-5 0 0-16,1 0 0 0,-1 0 1 0,-5 0 0 15,-5 0 2-15,3 0-2 0,4 5 2 0,-4 2-11 16,-5-7 1-16,-1-5-1 0,1 10 2 0,-3-5 4 15,-3 0 1-15,0 0-1 0,3 0 1 0,-5 0-9 0,-2 5 2 16,2-5-2-16,2 0 1 0,0 0 4 0,-7 0 0 16,-2 0-1-16,1 0 1 0,4 0-5 0,-6 0 2 15,-2 0-2-15,-6 0 1 0,1 0 3 0,-3 0-1 16,-2 0 1-16,2 0 0 0,0 0-8 0,-3 0 1 16,-2 0 0-16,0 0 1 0,0 0 1 0,0 0 0 15,0 0 0-15,0 0 2 0,0 0 1 0,0 0 1 0,0 0-1 16,-2-5 2-16,-3 5-12 0,0 0 2 15,-3 0-2-15,-17-7 1 0,-14-8 11 0,-6 2 0 0,1 0-1 16,4 6 1-16,7 2 8 0,2 2 1 0,-2-4-1 16,-5-6 2-16,0 1-1 0,2 9 0 0,0 3 1 15,-4-10 0-15,1 7-3 0,4-4 2 0,-1 2-2 16,-12 2 2-16,7-2-5 0,6 5 1 0,-1 0 0 16,-2 0 0-16,7 0 2 0,8 0 0 0,3-5 1 15,-5 3-1-15,7 2-4 0,5 0 1 0,3-5 0 16,0 5 0-16,2 0-11 0,3 0 0 0,5 0 0 0,-3 0 1 15,1 0 8-15,-1 0 1 0,1 0-2 0,2 0 2 16,0 0-12-16,0 0 0 0,0 0-1 0,0 0 2 16,0 0 3-16,0 0 1 0,2 5 1 0,16 2-1 0,13 1-10 15,2 4 1-15,0-12 0 0,10 3 1 16,3 7-2-16,-3-7 1 0,0 4-1 0,1-2 1 0,-6 0-2 16,-5-5 0-16,2 3 0 0,1 2 0 0,-5-5 0 15,-1 0 0-15,6 0 0 0,-1 7 0 0,-4-7-2 16,-3 0 0-16,0 0 0 0,-3 0-1 0,-4 0-1 15,-6 0-1-15,0 0 1 0,0 0-1 0,-2 0 4 0,-3 0 1 16,-7 8-1-16,-1-8 1 0,1-5-4 0,-3 5-1 16,0 0 1-16,0 0 0 0,0 0 0 15,0 0-1-15,0 0 1 0,-3 0-1 0,1 0 3 0,-1 0 1 16,1 0-1-16,-39-3 1 0,-17-9 0 0,-1 4 1 16,1 3 0-16,4-2 0 0,3 4 3 0,0-5 1 15,-2 16 0-15,-13-8 0 0,0 0 22 0,7 0 0 0,8 0 0 16,-2 0-1-16,-1 0-7 0,9 8 0 0,6-1 0 15,-4 6 0-15,43-13-1698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03:43:40.70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138 182,'12'0,"67"-1,-1 3,0 3,123 25,-113-11,1-4,0-3,174-1,-228-12,5 0,-1 1,0 2,74 12,-22 5,-42-10,85 28,-91-24,1-1,0-2,1-1,73 3,186-12,-134-4,-59 6,127-5,-217 0,0-1,0-2,-1 0,0 0,20-11,-16 7,0 1,1 1,27-6,-40 12,0 0,0-2,0 1,-1-1,1-1,19-11,-27 14,0-1,-1 1,1-1,0 0,-1 0,0 0,0-1,0 1,0-1,0 0,-1 1,1-1,-1 0,0-1,-1 1,1 0,-1 0,1-1,-1 1,-1-1,1-5,-1 7,0 0,-1 0,0 0,1 0,-1 0,0 0,-1 0,1 1,-1-1,1 0,-1 1,0-1,1 1,-1-1,-1 1,1 0,0 0,-1 0,-4-3,-61-33,45 26,-8-3,0 0,-2 2,0 1,0 2,-1 2,0 0,0 3,-1 0,-66 2,-873 8,937-3,0 1,-54 13,47-7,-54 3,-445-8,279-7,176 2,25-1,1 3,-1 3,-65 12,-51 9,275-22,2304-5,-2358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07:40:56.8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1 540,'13'-1,"0"0,-1-2,1 1,0-2,-1 0,1 0,-1-1,19-11,-15 7,1 2,0 0,31-8,-16 10,45-2,-58 7,0-2,0 1,0-2,0-1,-1 0,0-1,29-12,-23 7,0 1,1 1,0 1,1 1,42-4,-40 7,0-1,-1-2,1-1,35-14,-18 5,2 1,0 3,1 1,53-4,23-5,27-21,-108 27,1 2,0 2,47-5,100-7,121-6,-202 27,185 5,-281-1,0 0,0 0,0 1,0 1,-1 1,19 9,-16-6,1-2,0 0,21 5,213 32,-149-32,0-5,144-9,-86-1,1542 3,-1715 2,1 1,-1 1,1 0,0 0,0 1,1 1,-13 7,12-7,-69 43,64-38,0 1,-1-2,0-1,-1 0,0-1,0-1,-1-1,-31 7,-40-9,74-5,0 1,0 1,1 0,-1 1,1 1,-1 0,1 2,0 0,-16 7,14-3,0-1,0-1,-1-1,1 0,-2-1,1-1,0-1,-33 1,16-5,0-1,0-2,-62-14,22 6,0 4,-1 3,-132 8,60 0,-1427-3,1561-1,-1-1,1-1,0 0,0-1,1-1,-1 0,-25-13,21 9,0 1,-1 0,-32-6,-10 5,38 6,-1-1,1-1,-38-13,18 3,0 1,-2 3,-73-10,12 3,47 7,-77-4,110 13,1-1,-1-2,1-1,0 0,0-2,-31-14,32 13,-1 1,0 1,-1 1,1 2,-38-2,-141 7,106 2,-220-2,1564-1,-1229-1,1 0,-1-1,0 0,0-1,0-1,0-1,0 0,-1-1,0 0,0-2,20-12,-15 9,1 0,1 2,-1 0,1 1,1 2,42-8,-14 9,0 1,54 4,925 6,-639-7,-375 1,-1 2,1-1,-1 2,0 0,0 1,0 1,0 0,0 1,-1 0,17 11,-14-9,1-1,0-1,0 0,0-2,0 0,1-1,22 0,139-3,-103-2,983 0,-1012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10T07:41:17.8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801 50,'0'-2,"0"1,0 0,1 0,-1 0,1-1,-1 1,1 0,-1 0,1 0,0 0,-1 0,1 0,0 0,0 0,0 0,0 0,0 1,0-1,0 0,0 1,0-1,0 0,0 1,0-1,1 1,1-1,37-7,-32 7,88-9,0 4,116 9,-61 0,1775-3,-1901 1,-1 1,1 2,-1 0,0 1,-1 2,1 0,29 15,-28-13,0-1,1-1,0-1,0-2,38 3,134-7,-105-3,-83 3,1 1,-2 0,1 0,0 1,0 0,0 1,-1 0,1 1,-1 0,0 0,0 1,-1 0,1 1,-1 0,0 0,10 11,-3-6,0 0,0-1,1-1,0-1,0 0,32 9,-7-5,72 10,-99-18,0-1,-1 2,1 0,-1 0,0 1,12 8,-12-6,0-1,1-1,-1 0,1-1,23 6,14-6,0-1,82-5,-67-1,-49 2,1-1,0-1,26-6,-42 8,1-1,0 1,0-1,0 0,0 0,-1 0,1 0,0 0,-1-1,1 1,-1-1,0 0,1 1,-1-1,0 0,0 0,0-1,0 1,0 0,-1-1,1 1,-1-1,0 1,1-1,-1 0,0 0,-1 1,1-1,0 0,-1-3,0 3,-1 0,1 0,-1 0,0 0,0 0,-1 0,1 0,-1 1,1-1,-1 0,0 1,0-1,-2-1,-36-35,19 19,13 11,-1 0,0 0,-1 1,0 1,0-1,-1 1,1 1,-2 0,1 1,0 0,-1 0,0 2,0-1,0 1,-21-1,-62-3,-151 10,80 1,137-5,0 1,0 1,0 2,0 1,1 1,0 1,-30 11,-2 5,-1-2,-1-4,0-2,-1-3,-1-2,-111 0,154-8,0 1,0 1,1 1,-1 1,1 1,-37 16,13-6,17-8,1 0,-1-3,-1 0,-44 2,-115-9,90 0,-26-1,-196 6,283 1,-50 13,52-9,-60 6,-383-10,244-7,-1235 3,1426 0</inkml:trace>
</inkml:ink>
</file>

<file path=ppt/ink/ink5.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4-03-27T12:59:26.041"/>
    </inkml:context>
    <inkml:brush xml:id="br0">
      <inkml:brushProperty name="width" value="0.05292" units="cm"/>
      <inkml:brushProperty name="height" value="0.05292" units="cm"/>
      <inkml:brushProperty name="color" value="#FF0000"/>
    </inkml:brush>
  </inkml:definitions>
  <inkml:trace contextRef="#ctx0" brushRef="#br0">16959 14884 866 0,'-5'0'0'0,"2"0"0"16,3-2 0-16,0-1-6 0,-2 3 1 15,2 0-637-15</inkml:trace>
  <inkml:trace contextRef="#ctx0" brushRef="#br0" timeOffset="5003.85">29186 6223 1218 0,'0'0'0'0,"0"0"0"0,0 0 0 16,0 0 81-16,0 0 0 0,-28 3 0 16,23 5 1-16,2-8-33 0,3 0 1 0,0 0 0 0,0 0 0 15,0 0-9-15,-3 0-1 0,1 0 0 0,2-11 1 0,2 9-30 16,4-13 0-16,-1 5 1 0,12-36-1 16,14-19-10-16,-1 4 0 0,-2 8 0 0,-2-4 0 0,-3 9 0 15,-3 5 2-15,3-5-2 0,2 0 1 0,1 5 4 16,-6 5-1-16,-2 8 1 0,0-5-1 15,5 15 13-15,-3 5 0 0,-7-3 0 0,-6 8 0 0,-4-5-3 0,0 15-1 16,2 0 1-16,-3 0 0 0,1-5-2 0,-1 5 2 16,-2 5-1-16,-2 10 1 0,-1 8-13 0,1 4 0 15,-3 6 1-15,-16 25-1 0,-4 10 11 0,-1-2 2 16,6-11-1-16,-3 8 1 0,3-8-15 0,2 3 0 16,3 8 0-16,-11-3 0 0,6-8 3 0,2-2 1 15,0 0-1-15,0-7 2 0,3 1 7 0,2-4 1 0,1-2 1 16,-6-6-1-16,5-5-6 0,8 3 0 0,3 2 0 15,-1-7 0-15,0-6-8 0,6-4 1 0,5-8-1748 16</inkml:trace>
  <inkml:trace contextRef="#ctx0" brushRef="#br0" timeOffset="5252.64">30201 5470 1369 0,'0'0'0'0,"0"13"0"0,-11 14 0 0,4 19 73 15,-3 2 1-15,-6 4-1 0,-4-4 1 0,-3 3-35 16,0-8 0-16,-2 12 0 0,-3-2 2 0,2 0-37 16,4-5 2-16,-6 0 0 0,-6 10-1 0,6-3-5 15,8-2 1-15,-3 5 0 0,-7 2 1 0,4-9 3 16,6 2 1-16,0 2-1 0,-8 3 2 0,5-5-2 15,5 0-1-15,0-8 1 0,-2-2 0 0,20-43-1422 16</inkml:trace>
  <inkml:trace contextRef="#ctx0" brushRef="#br0" timeOffset="5818.82">30463 5992 1344 0,'2'-8'0'0,"8"8"0"0,3-13 0 15,5 6 68-15,0 2 1 0,0 2-1 16,2-4 2-16,-2-1-26 0,-3 3 0 0,3 5 0 0,7-5 1 16,1 5-43-16,-9 5 2 0,-1 0-2 0,2 3 1 15,-1-8 0-15,-4 10-1 0,-3 2 0 0,0 11 1 0,-2 2 5 16,-3-2 1-16,-2 2-1 0,-1 3 1 0,-4 7-8 16,-6 0 1-16,-5-4 1 0,1-1-1 0,-4-2-1 15,1-6 1-15,-5 6-1 0,-1-8 2 0,1-5 0 16,0 6 0-16,-1-6 1 0,4-3-1 0,4-9-3 15,3 2 0-15,-1 2 0 0,1-7 0 0,3 0 0 0,2 0 0 16,2 0 0-16,0 0 0 0,1 0 0 0,-1 0 0 16,3 0 0-16,3-5 0 0,2 5 6 0,-2 0-1 15,-3 0 1-15,10 5 1 0,13 3 2 0,2 7 1 16,-2 3-1-16,13-1 1 0,-3 9 3 0,-10-6 1 16,-1-5-1-16,1-3 2 0,-5-4-12 0,-5 5 2 15,0 2-1-15,-8-3 1 0,-5-9-6 0,0 4 1 16,0 1 0-16,-5 2 0 0,-3 0-6 0,-2 3 1 0,2-6 1 15,-15 6 0-15,-15 7 2 0,-3-5 1 0,1-2 0 16,2-3 1-16,7-3 4 0,3 3 0 16,-3-2-1-16,-4 2 2 0,4-5 24 0,6 0 0 0,-3 3 0 15,-5-1 1-15,0 6-8 0,5-6 0 0,5 1 1 16,-5-8-1-16,28 0-1681 0</inkml:trace>
  <inkml:trace contextRef="#ctx0" brushRef="#br0" timeOffset="166531.69">16699 14919 1155 0,'0'0'0'0,"0"0"0"0,0 0 0 0,0 0 21 16,0 0 0-16,0 0 0 0,0 0 1 0,28 23-3 16,-18-23 1-16,-10 5 0 15,6-10 0-15,1 5-2 0,6 0 1 0,-8 0-1 0,10 0 1 0,6 0-18 16,-1 0 2-16,-2-5-1 0,7 3 0 0,1-4-2 0,-3 4 0 15,-6 2 0-15,4 0 0 0,4-5-2 0,-2 2 0 16,-5 3-1-16,0 0 2 0,-6-5-7 0,1 0 1 16,0 3-1-16,5-11 1 0,-11 11-9 0,-2 2 2 15,0 0-2-15,3-5 1 0,0 2 14 0,-3 1 0 16,0-1 0-16,-5 3 0 0,-5-5 1 0,2 5 1 0,1 0 0 16,2 0 0-16,0-2 19 0,-3 2 1 0,3-5-1 15,-13 2 0-15,-12-2 4 0,-3-3-1 0,3 3 1 16,-19 3-1-16,1 2 9 0,0-8 0 0,0 8 1 15,-3 0-1-15,5 0-7 0,0 8 0 0,-2-8-1 16,-10 2 1-16,2 3-5 0,8-5 2 0,-6 3-1 16,1 7 0-16,10-2-12 0,7-8 0 0,3 7 0 15,5 1 1-15,5-1 7 0,6-2 0 0,2-5 0 16,-1 0 0-16,4 0-12 0,4 0 2 0,3 0-1 16,0 0 0-16,0 0 4 0,0 0 2 0,0 0-1 0,0 0 0 15,0 8-6-15,0-6-1 0,0-2 1 16,13 3-1-16,12 4-2 0,6 1 1 0,2-13-1 0,15 5 0 15,1 5 1-15,-6 3 2 0,5-8-2 0,1 2 2 16,-6 3 7-16,-10-5 0 0,8 5 1 0,2-10-1 16,-13 5-13-16,1 5 0 0,-1-5 0 0,1 0 0 0,-6 0-9 15,-2 3 1-15,-7-6-2 0,4-2 2 0,0-2 14 16,-7 7-1-16,-8 0 1 0,3 0 1 0,-3 0-8 16,-3 0 1-16,-2 0 0 0,0 0 1 0,0 0-9 15,0 0 0-15,0 0 0 0,0 0 1 0,0 0 8 0,0 0 2 16,0 0-2-16,0 0 1 0,0 0 3 0,0 0 1 15,0 0-1-15,-2-6 1 0,-11 4 4 0,-2 2 0 16,0-5 0-16,-29-5 1 0,-4-3-3 0,5 6 2 16,2 2 0-16,8-3 0 0,-5 3 16 0,5 5 1 15,2 0 0-15,-7-2 0 0,2-6-9 0,8 8 1 16,6 0 0-16,-1 0 0 0,7-5-13 0,6 5-1 16,-3-8 1-16,3 11-1 0,3 2 3 0,2-10 1 15,5 2-1-15,0 3 0 0,0 0-2 0,0 0-1 0,0 0 1 16,10 3 1-16,8 2-2 0,2 0 1 0,3-5-1 15,20 0 1-15,13 0 2 0,-8 0 2 0,-4 0-1 16,-1 3 1-16,-2 2-1 0,-3-5 0 0,-5 0 0 16,2-5 1-16,1 10-15 0,-5-3 2 0,-1 3-1 15,3-5 1-15,-5 0-15 0,-2 5-1 0,-9-2 1 16,9-3 0-16,-8 5 13 0,-6-3 0 0,-1 3-1 16,-4-5 2-16,-2 0-14 0,-2 0 1 0,2 0 0 15,-10 0 0-15,2 0 17 0,1 0-1 0,2 0 1 0,0 0 1 16,0 0 4-16,0 0-1 0,0 0 0 0,-10 0 1 15,-6 0 4-15,-4 0 1 0,-3-5 0 0,-15-2 0 16,-10 2 5-16,7 5 2 0,8-3-2 0,2-4 2 0,1 7 4 16,4 0 2-16,-2-5-1 0,0 2 0 0,10 3-9 15,1 0 0-15,4 3-1 0,-5-3 1 0,-2 0-6 16,10 5 1-16,2-3-2 0,8 3 2 16,0-5-3-16,0 0-1 0,0 0 0 0,0 0 1 0,0 0-5 15,0 0-1-15,0 0 1 0,15 5 1 0,13 5-3 16,5 3 0-16,-2-6-1 0,10-2 1 0,2 5-7 15,-10 3 1-15,2-8 0 0,1-5 0 0,-5 0 0 16,-6 0 1-16,6 0-1 0,2-5 1 0,-5 5-1 0,-8 0 0 16,-2 0 0-16,-5 0 1 0,-3 0-2 15,-3-5 1-15,1 5 0 0,-5 0 0 0,-1 0-5 0,1 0-1 16,-3 0 1-16,0 0 0 0,0 0 6 0,0 0 1 16,0 0 1-16,-5 0-1 0,-1 0 4 0,1 0 0 15,3-2 0-15,-26-6 1 0,-23 0 0 0,-5-2-1 0,8 8 1 16,7-6 1-16,8 1 12 0,2-1 0 0,1 8 1 15,-1-5-1-15,1 0-2 0,2 3 1 0,7 4-1 16,1-2 1-16,5 5 0 0,7-5 1 0,-5 0 1 16,6 0-1-16,2 0-9 0,5 0 0 0,0 3 0 15,0 2 2-15,0 0-4 0,0-5 0 0,0 0 0 16,0 0 1-16,2 2-1 0,3 3 0 0,0-2 0 16,13 2 0-16,13 0-12 0,2 5-1 0,-3-3 1 15,1-1 0-15,-6-6 3 0,-2-6 1 0,-5 4 0 16,0 2 0-16,-3-5-3 0,-5 2 1 0,-2 3 0 15,2 0 0-15,-7 0 1 0,-1 0 0 0,6 0 0 0,-6 0 1 16,1 0 9-16,-1 0 1 0,-2 0 0 0,0 0 1 16,0-5 13-16,-2 5 2 0,-1 0-1 0,1 0 1 15,-3-2-8-15,0-1 0 0,2 1 0 0,-20-3 2 0,-10 2 8 16,-2-4 1-16,-4 7-1 0,-1-5 2 0,1 2-16 16,9 3 1-16,-1 0 0 0,-7 0 1 0,5 0 3 15,13 3 0-15,-8 2 0 0,2 2 1 0,6-7-11 16,7 3 1-16,8 2 0 0,-5-5 1 0,2 2-2 15,3-2 1-15,5 0-1 0,0 0 1 0,0 0-1 16,0 0 0-16,0 0 1 0,5 3-1 0,3 4-1 0,2 1 0 16,-2 0 0-16,20-8 0 0,15 7-4 0,-7 6 2 15,2-6 0-15,-8-2 0 0,1-2-7 0,-6 2 1 16,-2-3-1-16,3-2 1 0,-6 5 7 0,-5-5 1 16,1 0-1-16,1 0 1 0,1 0-19 0,-5 0 0 15,-5 0 0-15,2 0-1 0,-8 3 10 0,1-3 1 16,-1 0 0-16,-2 0 0 0,0 0-2 0,0 0 0 15,0 0 0-15,0 0 1 0,0 0 4 0,0 0 0 16,0 0 1-16,-2 0 0 0,-1 0 5 0,3 0 0 0,0 0 0 16,-12-3 0-16,-4-2 8 0,-9-2 1 0,2 2-1 15,-8-5 1-15,-4 5 7 0,9 2-1 0,4-2 1 16,4-2 0-16,2 7-9 0,6 0 0 0,3-6 0 16,2 4 1-16,-1-3-1 0,4 5-1 0,2 0 1 15,0 0 0-15,0 0-3 0,0 0 2 0,0 0 0 16,0 0-1-16,0 0-5 0,0 0 0 0,0 0 0 0,2 0 0 15,11 0-3-15,5 0 1 0,0 0-2 0,12 0 2 16,8 0-17-16,-4-3 0 0,-6 3 0 0,0-7 0 16,-11 4 9-16,-1 3 0 0,-1-2-1 0,0-3 1 15,-2 2-7-15,-3-2 2 0,-5 5-2 0,-2 0 1 16,-1 0 12-16,1 0 0 0,2 0 1 0,-5-2 0 0,0 2-1 16,0-5 2-16,0 5-1 0,0 0 0 0,0 0 2 15,0 0 1-15,0 0 0 0,-5 0 0 0,2 0 1 16,1 0 1-16,-1 0-1 0,-12 0 0 0,-13 0 2 15,-3 0 2-15,1-3-2 0,-8 3 1 0,2 3 1 0,8 2 1 16,8-3-2-16,-3-2 2 0,2 0 2 0,6 5 1 16,2-2-2-16,1 2 2 0,4-3 4 0,0 1-1 15,6-1 0-15,-1 3 2 0,3-5-10 0,0 3 1 16,0-3-1-16,0 5 1 0,0-3 0 0,0 4 1 16,5-4 0-16,8 3-1 0,8 3-4 0,1 4 2 15,-6-12-1-15,14 8 0 0,3 4-1 0,-2-4 0 16,-3-3 0-16,-5-5 2 0,-3-5-4 0,-2 5 1 0,0 5 0 15,5-5 0-15,-8 0-10 0,0-5 1 0,-7 5 0 16,-3 5 0-16,-3-5 5 0,1 0 2 0,5 0 0 16,-3 0-1-16,-5 0 1 0,0 0 0 0,0 0 0 15,0 0 1-15,0 0-1 0,0 0 1 0,0 0 0 16,0 0 0-16,-5 0 0 0,5 0 1 0,0 0-1 16,-6 0 1-16,-1 0 0 0,-6 0 1 0,-2 3-1 15,-16 4 1-15,-2 1 1 0,-2-1 2 0,7 1-2 16,5-3 1-16,0 2-2 0,8 6 2 0,-1-5-1 15,-4-1 0-15,2 1-2 0,0-1 0 0,8 3 0 16,-3 0 1-16,13-10-1777 0</inkml:trace>
</inkml:ink>
</file>

<file path=ppt/ink/ink6.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4-03-27T13:00:40.065"/>
    </inkml:context>
    <inkml:brush xml:id="br0">
      <inkml:brushProperty name="width" value="0.05292" units="cm"/>
      <inkml:brushProperty name="height" value="0.05292" units="cm"/>
      <inkml:brushProperty name="color" value="#FF0000"/>
    </inkml:brush>
  </inkml:definitions>
  <inkml:trace contextRef="#ctx0" brushRef="#br0">10649 5775 752 0,'0'0'0'0,"0"0"0"0,-10-20 0 15,5 5 41-15,3 2-1 0,-3 5 1 0,-1-12-1 16,4 8-16-16,-3 9-1 0,0-9 1 0,-3-9 0 16,1-1 11-16,1 2 0 0,6 12 0 0,-5-12 0 15,-2 7-16-15,2 1 1 0,5 9 0 0,0-4 0 16,0 7-20-16,0 0 1 0,0 0-1 0,5 0 2 0,-3 7-2 16,3-4 1-16,-5 4-1 0,8 21 1 15,5 20-1-15,2 0 0 0,-7 0 0 0,-8-8 0 0,0-5-2 16,0-5 0-16,-6 6 0 0,4-6 1 0,2 5 0 15,0-5 1-15,-5 3 0 0,-3 2 0 0,8-4 16 16,0 1 0-16,-5-4 0 0,0 0 1 0,5 0 0 0,0-1 1 16,0 1-1-16,-5 0 1 0,5-6 0 0,3 1 1 15,-1 2-1-15,-4-4 1 0,4-1 2 0,-2-5 0 16,-5-3 1-16,2 6 0 0,3 0-10 16,0-11 2-16,3 3-1 0,0 3 1 0,-1 5 8 0,3-3 2 15,-5-8-2-15,0 6 2 0,0 2-12 0,0-10 2 16,0 5-1-16,0-5 1 0,5-2-14 0,-2 2 1 15,-3-5-1291-15</inkml:trace>
  <inkml:trace contextRef="#ctx0" brushRef="#br0" timeOffset="449.89">10497 5659 703 0,'0'-3'0'0,"0"3"0"0,0-5 0 0,0 5 91 0,0-5 0 16,-5 5 0-16,5-7 0 0,-5 4-45 0,2 3 0 16,3 0 0-16,3 0 0 0,2 0-42 0,-5 0 2 15,0 0-1-15,0 0 1 0,0 0-7 0,0 0 1 16,0 0 0-16,0-7 0 0,0 7-8 0,0 0 1 15,0 0-1-15,5 0 2 0,2-5-1 0,6 2 0 0,2 3 1 16,11-5-1-16,4-2 5 0,-4 2-1 0,-6 2 1 16,8-10 0-16,-7 6-3 0,-4 2 2 0,1 2-1 15,-8-9 0-15,6 4 6 0,-4-4 2 0,1 9-2 16,2-2 1-16,3-3 6 0,-3 1 0 0,-4-1 0 16,-4 8 1-16,3-5 4 0,3 3 0 0,-10 2 1 15,2 0 0-15,-5 0-988 0</inkml:trace>
  <inkml:trace contextRef="#ctx0" brushRef="#br0" timeOffset="701.45">10454 6060 1332 0,'0'0'0'0,"0"-5"0"0,2-3 0 0,1 3 23 16,-3-3 2-16,2 6-2 0,6-6 2 0,7 3-4 15,-7-2 2-15,-1-1-2 0,16-12 2 0,3-5-13 16,2 7 0-16,-3 1 0 0,1 4 1 0,-9 3-11 0,1 5 0 16,3-3 0-16,1-2 0 0,1 5 0 0,-2-2 0 15,2 7 0-15,10 0 0 0,-33 0-1168 0</inkml:trace>
  <inkml:trace contextRef="#ctx0" brushRef="#br0" timeOffset="967.71">10510 6707 1494 0,'0'3'0'0,"0"2"0"0,0-5 0 16,0-5 26-16,0 5 1 0,7-8 0 0,3 6 0 16,-10-11 5-16,5 6 1 0,3 1-1 0,10-9 1 0,2-5-30 15,3 0 1-15,-5 2-1 0,7-2 1 16,1 3-7-16,2 7 1 0,2-3 0 0,9-7 1 0,-39 20-1302 15</inkml:trace>
  <inkml:trace contextRef="#ctx0" brushRef="#br0" timeOffset="1784.72">11532 6236 1344 0,'0'-2'0'0,"-5"2"0"16,0-13 0-16,0 5 46 0,2 3 1 0,3 5 0 15,-5-12 0-15,-12 2-18 0,1-11 2 0,6 9-1 16,-20-23 0-16,4 4-33 0,1 11 1 0,9 0-2 16,-4 5 2-16,2-5-21 0,6 7 0 0,-6 6 0 0,5-14 0 15,0 14 23-15,1 7 0 0,-6-5 0 0,8 2 0 16,2-2-4-16,0 5 0 0,-2 0 1 0,-3 5 0 16,1 3-26-16,-6-1 1 0,5-1 0 0,-10 11 1 15,-2 3 3-15,2 5 0 0,3-4 1 0,-3-4-1 16,2 8 7-16,4-4 2 0,-1-1-2 0,-3-3 1 0,-1 9 0 15,4 9 2-15,2-7-2 0,6-1 1 0,-2 1 14 16,-1-5 1-16,0 4-1 0,8-1 1 0,5-4 21 16,0-1 1-16,0-1-1 0,5-5 0 0,3-8 0 15,-1 1 0-15,4-1-1 0,-4-1 1 0,6-1-1 16,2-5 0-16,-7 2 0 0,10-2 0 0,7 0-1 0,0-2 0 16,-2 2 0-16,8-5 2 0,-1-3-3 0,1 3-1 15,-1-8 1-15,-4-4 0 0,4-1-11 0,-4 3 1 16,4-5 0-16,6-3 0 0,0-2 3 0,-11 7 1 15,-2-9-1-15,2-14 2 0,1 6-9 0,-6 0 1 16,3 9-1-16,-5-11 1 0,0-4 4 0,-6 6 0 16,1 0 0-16,-5-6 1 0,-3 6-6 0,0 0 1 0,-5 0-1 15,0-1 1-15,-5-1-4 0,5 1 1 0,-8 6 0 16,3-5 1-16,-2-1 0 0,-4 9 1 0,4-9 0 16,-9-4 0-16,4 5-3 0,-1 10 2 0,-2 2-2 15,-3-12 1-15,8 10 0 0,2 2 2 0,-2 3-2 16,2-3 1-16,-4 5 17 0,7 8 2 0,-3 3-1 15,3-6 0-15,-8 1-1 0,5 9 0 0,6 3-1 16,2 0 1-16,-3 0-2 0,3 0 0 0,-5 0 0 16,5 0 1-16,0 0-11 0,0 0 1 0,0 0-1 15,0 15 1-15,0 5-6 0,5 8 0 0,-2 2 1 0,7 11 0 16,3 14-2-16,-6-15 1 0,6 13-1 0,2 0 0 16,1-10-3-16,-1-3 1 0,0 3 0 0,0 5 0 15,1-15-9-15,-1 2 1 0,-2 8 0 0,-1-3 1 16,1-4-4-16,-8-1 2 0,8 0-1 0,0 0 1 15,-1-4 4-15,-4-1-1 0,2 5 1 0,-7 0 0 16,7-7 2-16,-2 2 0 0,2-4 1 0,-3-4 0 0,4 3 0 16,-4-2 1-16,-2-3-2 0,-2 0 2 0,2 1 0 15,0-6 0-15,0 0 0 0,3-3 1 0,-8-12-1477 16</inkml:trace>
  <inkml:trace contextRef="#ctx0" brushRef="#br0" timeOffset="2720.37">12153 6186 1369 0,'0'-8'0'0,"-5"8"0"15,-3-7 0-15,-2 1 41 0,8-1 2 0,-4 2-2 16,-6-5 2-16,-1-10-41 0,0 2 2 0,1 0-1 15,-1-2 0-15,-2 0 13 0,2 5 1 0,5 2-1 16,-4-2 0-16,-1 3-16 0,3 4 1 0,2 1-1 16,3 7 2-16,-5 0 4 0,2 0 2 0,0-6-1 15,3 6 1-15,-2 0 2 0,-3 0 0 0,2 0 0 0,-5 13 1 16,-12-3-11-16,2 8 1 0,5 2 1 0,-5 0-1 16,8 5-10-16,2 3 1 0,-2 5 0 15,2-11 0-15,1 4-12 0,-1-11 1 0,3 5-1 0,7 0 1 16,-2 8 16-16,0-8 2 0,2 5-1 0,6-7 1 15,-1 2-1-15,1-12-1 0,-3 4 1 0,5-4 0 0,-2-1 0 16,2 1 0-16,0-1 1 0,0-2 0 0,0-5 5 16,5 3 0-16,0-3 1 0,-2-3-1 0,5 3 6 15,-3-5 0-15,3 0 0 0,-1-2 0 0,11-3-1 16,-8-8 0-16,-4 8 0 0,1-15 1 0,1 5-10 16,-3 2 2-16,-2 0-1 0,2-4 0 0,3-1 3 15,-6 10 2-15,-2 6 0 0,-2 2-1 0,0 0-4 16,-1 5 2-16,3 0-2 0,-2 0 1 0,2 0 1 0,0 0 1 15,-5 0-1-15,10 25 0 0,3 8 1 0,2 2 0 16,-2 8 1-16,2 12-1 0,0-4 4 0,1-3 0 16,-4-1 0-16,1-6 1 0,0 2-5 0,-3-1 1 15,0-1-1-15,0 2 1 0,3-3-1 0,-8-12 2 16,3 7-2-16,-3-5 2 0,0-2-6 0,-5 5 1 0,0-13-1 16,0 0 1-16,0-2-2 0,0-6 0 0,0 1 0 15,-5-13 1-15,0 2-4 0,5-2 1 0,0 5 0 16,-3-5-1-16,1 0 2 0,-1 0 0 0,3 0 0 15,-13-5 0-15,1 3 0 0,-4-11 1 0,1 6-1 16,-8-16 1-16,-2 3 1 0,2 0 0 0,5-8 0 16,5 8 1-16,6 5 21 0,-1-3 1 0,3 3-1 15,0 0 1-15,10-8 6 0,-5 10 1 0,0 6 0 16,8-13 1-16,2 2-1 0,3 0 0 0,-6 1 1 16,16-6 0-16,3-2 0 0,4 2 1 0,1 1-1 0,7-11 2 15,-3 5-20-15,-4 5 1 0,-1-2-1 16,9-10 2-16,-4 0 2 0,-4 4 1 0,2-4-2 0,2-5 2 0,1-3-16 15,-5 3-1-15,-1-1 0 0,1 1 0 0,-1 2 2 16,-4 10 2-16,-6-7-2 0,3 0 2 0,-5 2-4 16,-6 11 1-16,-1-4 0 0,-1 4 0 0,-5 4-4 15,0 3 1-15,-5 0 0 0,-8 0 0 0,6 2-7 16,-1 5 0-16,-2 1 0 0,3-1 2 0,-1 8 4 0,0-7 1 16,-2 7 0-16,0-5 1 0,3 5-5 0,-3-5-1 15,5 5 0-15,-11-3 1 0,-4 3 0 0,0-5 1 16,2 5-1-16,-2 5 1 0,-3 3 4 0,-5 4 0 15,5-4 0-15,6 2 0 0,-1 8 2 0,5 2 1 16,3-5 0-16,-5 5 0 0,2 0 1 0,3 3 2 16,5 5-1-16,0-8 0 0,0 7 4 0,3-6 0 15,7 4 0-15,5-5 1 0,-2-2-9 0,0 2 2 16,5-3-1-16,7-4 0 0,-2 0 1 0,2-13 1 0,1 2-1 16,9 3 2-16,4-5-5 0,-1-7 0 15,8 7 0-15,10-8 1 0,-8-5-2 0,-5 1 0 0,13-3-1 16,8-10 2-16,-64 25-1784 0</inkml:trace>
  <inkml:trace contextRef="#ctx0" brushRef="#br0" timeOffset="37424.41">17956 3870 1067 0,'0'0'0'0,"0"0"0"15,-8 28 0-15,6-8 47 0,2 0 1 0,0 3 0 16,-5 4 1-16,2 1-1 0,3 0 0 0,-2 0 0 16,-6-1 2-16,8 16-11 0,0 0 0 0,-2 0 1 0,-1 10-1 15,3 2-28-15,3-5 1 0,-1 3 0 16,3 3 0-16,0-3-9 0,3-5 2 0,-3 5-2 0,0-8 2 15,5 8 5-15,3-10 0 0,-3 10 0 0,-2-1 0 16,-3 1-3-16,0-10 1 0,3 5 0 0,2 3-1 0,-3-14-2 16,-2-1 0-16,1 9 0 0,1-7 1 15,1 5-2-15,-3-8 2 0,0-2-1 0,-2-3 1 0,-3-2-5 16,-3-8 1-16,3-5 1 0,-8-8-1 0,11-2-1 16,2-5 0-16,-5 0-1348 0</inkml:trace>
  <inkml:trace contextRef="#ctx0" brushRef="#br0" timeOffset="38940.82">17633 3525 1143 0,'0'5'0'0,"5"0"0"15,3-5 0-15,-8-5 71 0,5 5-1 0,2 0 1 16,16 5 0-16,8-3-41 0,-1 3 0 0,3 3 1 16,21-8-1-16,-6 0-30 0,1 0 0 0,6 0 0 15,7-13 0-15,-1 11-18 0,-3 2 1 0,8 0-1 16,5-10 1-16,11 7 8 0,-6-2 0 16,13 3 0-16,3-11 2 0,-1 5-1 0,-9 3 0 15,9-7 0-15,11 2 1 0,-5-3 2 0,-8 6-1 0,8-9 1 0,2-4 0 16,0 8 1-16,-5-3-1 0,10 2 1 0,3-2-1 15,-10 0 3-15,-3 5 0 0,0 7-1 0,8-4 2 16,2-9 5-16,-12 11-1 0,2 0 0 0,3 5 1 16,-11 5 18-16,-4 0 1 0,9 3-1 0,1 0 2 15,2-6-18-15,-8 3 2 0,6-2-1 0,2-3 1 0,-2 5 4 16,-8 0 0-16,15-5 1 0,8 0-1 0,-5 7-7 16,-8-7-1-16,5 0 1 0,8 0-1 0,-3-7-2 15,0 7 1-15,6 0-1 0,2 0 0 0,-13 0 5 16,-2 0 1-16,2 7-2 0,5-7 2 0,0 10-3 0,-12 0-1 15,5-7 1-15,-1-3-1 0,-4 5-3 0,-6 3 2 16,6 4-1-16,12-12 0 0,-7 0 1 16,-8 3 1-16,-5 4-1 0,10-7 2 15,0-2-6-15,3-3-1 0,7 5 1 0,6-3 1 0,-9-4-1 0,-12 2 1 16,6 5 0-16,6-13 0 0,6 5-1 0,-5 3 1 16,0 3 0-16,-6-18 0 0,-4 12-1 0,-3 1 1 15,10-1 0-15,6 0 0 0,-14 3 1 0,-9 5 0 0,-1 0 0 16,3-5 2-16,-8 5 0 0,1 5 0 0,9 0 1 15,-2-5 0-15,0 8 4 0,-5 0 1 0,-3-16-1 16,3 8 1-16,-5 0-5 0,0-8 1 0,7 3-1 16,11 0 2-16,-1 3 2 0,-9-6 1 0,1-2 0 15,1-7 0-15,-7 4-8 0,2 5 1 0,10 1 0 16,5-1 0-16,-10-4 10 0,-13 4 0 0,-5 1-1 16,3-6 2-16,-6 5-10 0,-2 3 1 0,6 3 0 15,1-8 0-15,1 7 1 0,-8 3 0 0,0-7 1 0,0 7 0 16,-7 0-5-16,-9 7 1 0,4-7 0 0,-1 3 1 15,-2 7-2-15,-5-3 0 0,4 1 0 0,9-8 1 16,-8 13-2-16,-6-6 0 0,11 1 0 0,3-1 0 16,-6-2 0-16,-7 10 1 0,-1-7-1 0,-4 5 1 0,-3 4-1 15,-2 1 1-15,-3 2-1 0,-3-5 2 16,0 13-2-16,-4-8 0 0,-3 3 0 0,-1-3 0 0,-1 8 0 16,-4 2 0-16,1 10 0 0,0-5 0 0,2 1 0 15,-5-1 0-15,-2 10 0 0,0 3 1 0,-3-10-1 16,0 2 0-16,2 3 0 0,1 0 1 0,0-3 2 15,-3 1 1-15,-3 7-1 0,3-6 1 0,0-1-2 0,-2 4 0 16,2 3 0-16,-2-5 0 0,-6 2-1 0,1-2 1 16,4 5-1-16,1-5 1 0,-1-8-2 15,-2 0 1-15,0 0 0 0,0 6 0 0,0-1 4 0,-2-5 0 16,-1-4 0-16,3 4 0 0,0 3-3 0,-5-11 0 16,0 1 0-16,5 2 0 0,0-4 19 0,-5-4-1 15,0-2 0-15,2 3 1 0,1 2-2 0,-6-10 0 0,-2 6 0 16,5-14 2-16,0 1-20 0,-3-3 1 15,0 2-1-15,-4-7 1 0,-1 8-2 0,0-8 2 0,6 2-1 16,-4-2 0-16,-4 0 4 0,-3 0 1 0,1 0 0 16,-14-2-1-16,-7-6 2 0,0 8 1 0,0-7 0 15,-3 2 0-15,-2 0 5 0,-1 5 0 0,-4 0 1 16,-8-8 1-16,-3 6-4 0,6 2 1 0,-5-8-1 16,-4 0 2-16,9 8 0 0,2-5 2 0,-7-2-1 15,-11-1 1-15,0 1-3 0,1 4 1 0,-6 3-1 16,-5 0 1-16,8-2-8 0,5-6 0 0,-1 8 1 0,-6 0 0 15,1 0 4-15,6 0 0 0,-13 0 0 0,-10 0 0 16,8 0-9-16,10 0 1 0,-1 0 1 0,-6 0-1 16,6 0-3-16,-1 0 0 0,-14 0 0 0,-7 0-1 0,7 0 6 15,11-5-1-15,-3 3 1 0,-10-3-1 0,0 5-3 16,0 0 0-16,-10 0 0 0,-8 0 0 0,15 0 3 16,6 0 2-16,-6 5-1 0,-14 2 1 15,1 1 8-15,9-8 1 0,-4 12-1 0,-1-4 2 0,9 4-9 16,3-4 1-16,-13 2 0 0,-10-2 1 0,8 2-6 15,12 5 1-15,3-5 1 0,-7-5-1 0,2 3-2 16,-3 4 2-16,-10-12-1 0,-2 13 0 0,9-11-2 0,14 3 0 16,-1 3 0-16,-25-1 0 0,13-2-1 0,10 3 1 15,-5-5 0-15,-3 4 0 0,6-2 0 0,4 0 0 16,-9 3 0-16,-9 2 0 0,1-8 0 0,10 8 0 16,2-2 0-16,-4 10 0 0,-1-8 0 0,3-5 0 15,-5 7 0-15,-6 3 0 0,11-4 0 0,13 1 0 16,-11 3 0-16,-10-2 0 0,8-6-1 0,10 3 1 0,-2 1-1 15,-3-4 1-15,10 3 0 0,8 5 0 0,-1-5 0 16,-12 0 0-16,-2-2 0 0,7-5 0 0,-5 2 0 16,-2 0 0-16,12 2 0 0,8 3 1 0,-5-5 0 15,-6-5 0-15,1 8-1 0,2 4 1 0,-5-12 0 16,-2 0 0-16,10 8 4 0,2-5 0 0,5 2 1 16,-2-10 0-16,3 10-6 0,4-3 1 0,-7 1-1 15,-8-6 1-15,13 3-1 0,0 3 0 0,2-1 0 16,-4-4 1-16,7 4 0 0,2 3 1 0,4-5 0 15,-9-5 0-15,3 5-2 0,8 0 1 0,-11-2 0 16,-4-3 0-16,4 5 1 0,11 0 2 0,-3 0-2 0,0-13 1 16,8 10 4-16,5 3 0 0,-1 0 0 0,-4-7 0 15,5 7-2-15,2 7-1 0,1-7 1 0,-8-7 1 0,-1 7-2 16,9 7 2-16,-3-7-2 0,-8 0 2 16,8 0-5-16,5 11 1 0,-3-6 0 0,-12-3 1 0,48-2-2009 15</inkml:trace>
  <inkml:trace contextRef="#ctx0" brushRef="#br0" timeOffset="41895.41">17020 4482 1269 0,'0'0'0'0,"0"0"0"0,-31-5 0 16,21 3 64-16,2 2 1 0,-2 0 0 0,0-5 0 15,5 5-8-15,-3 0 0 0,6 0 1 0,-6-8-1 16,-10 3-29-16,6 5 0 0,2-2 0 0,-18-6 0 0,-16 3-28 15,1 2 0-15,7-2 0 0,-12 0 1 0,12 10-1 16,1 0 1-16,-3-2-1 0,-6-6 1 0,6 6-1 16,0 10 2-16,3-8-2 0,-9 5 1 0,9-3-1 15,-4 3 0-15,-1-2 0 0,-16 7 1 0,0-7 0 16,8-3 1-16,-6 10-1 0,-4-8 2 0,4 1-3 16,1-1 1-16,2 6 0 0,-5-5 0 0,8 4 1 0,4-4 2 15,6 4-2-15,-3-4 1 0,1-6 8 0,2 3 2 16,-6-2-2-16,-12 7 1 0,3-10-1 0,5 0 2 15,-3 0-2-15,-5 0 1 0,2 8 10 0,8-8 0 16,1 7 1-16,-1-7-1 0,0 3-10 0,3 2 1 16,-3-5-1-16,-10 7 0 0,3-7 7 0,2 5 2 15,-8 3-1-15,-7 2 0 0,8-10-3 0,9 5 1 16,-4-5-1-16,-6 5 1 0,11-2-19 0,5 2-1 0,-3 2 1 16,-2-7 1-16,2 5 6 0,-2 3 0 15,4-6-1-15,-12-2 1 0,8 5 3 0,7-2 1 0,-2-3-1 16,-5 0 1-16,9 5 2 0,6-3 2 0,0 3-1 15,0-5 1-15,8 5-2 0,7 3 1 0,5-6 1 16,-2 4-1-16,5-6-11 0,5 2 0 0,0-2 0 16,-3 5 0-16,3-5-1 0,0 0 2 0,5 0-1844 15</inkml:trace>
  <inkml:trace contextRef="#ctx0" brushRef="#br0" timeOffset="42257.39">13967 4220 1746 0,'0'0'0'0,"0"0"0"0,-8 0 0 0,6 0 74 16,2 5 1-16,-3 3 0 0,-7-3 0 0,8-5-30 16,-4 0 1-16,6 0 0 0,-5 2 0 0,-2 11-44 15,-3-11 2-15,2 1-2 0,-18 12 1 0,-9 0-12 0,-1 8 2 16,3-5-2-16,3-3 1 0,7-3-15 0,2 6 1 15,4 0-1-15,-9 2 2 0,8-10 17 0,3 2-1 16,2 9 1-16,6-6 0 0,-3 2 1 0,7-2 0 16,-5-5-1-16,3 8 2 0,5-10-3 0,0-1 1 15,0 1-1-15,0 12 1 0,0-5-4 0,5 3 1 0,3-3 0 16,-5 5 0-16,7 3 1 0,-3 4 2 0,3-11-1 16,3 9 1-16,5 10 1 0,0-12 1 15,-3 9 0-15,0-4 1 0,6-5-1 0,4 5 0 0,3 7 0 16,3-2 1-16,-1-6 4 0,3 1 2 0,3 2-1 15,7-5 1-15,-2-2 10 0,2-3 0 0,8-5 0 16,2 11 1-16,3-11-10 0,-5-3 2 16,15 6-1-16,3-10 1 0,-69-8-1594 0</inkml:trace>
</inkml:ink>
</file>

<file path=ppt/ink/ink7.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4-03-27T13:17:50.887"/>
    </inkml:context>
    <inkml:brush xml:id="br0">
      <inkml:brushProperty name="width" value="0.05292" units="cm"/>
      <inkml:brushProperty name="height" value="0.05292" units="cm"/>
      <inkml:brushProperty name="color" value="#FF0000"/>
    </inkml:brush>
  </inkml:definitions>
  <inkml:trace contextRef="#ctx0" brushRef="#br0">7640 14801 501 0,'0'0'0'16,"0"0"0"-16,0 0 0 0,0 0 46 0,0 0 0 15,0 0 0-15,-28 23 0 0,25-18-28 0,-2 2 1 16,5-12 0-16,-7 3 0 0,2 2 5 0,-1 2-1 16,4 3 1-16,2 3 0 0,-5-8-22 0,5 0 0 15,-5 0 0-15,5 0 2 0,-5 0 0 0,2 0 2 0,3 0-2 16,-5 0 2-16,5 0-2 0,0 0 2 0,0 0-2 15,5 0 2-15,-5 2 2 0,3 3 1 0,-3-2-1 16,5 2 1-16,0 0-1 0,8-2-1 0,-8-3 1 16,7 0 1-16,1 5 5 0,0-3 0 0,-6 3 1 15,9-5 0-15,-4 3 11 0,1-1 1 0,-5 1 0 16,10-3 0-16,-1 0-5 0,1 0 0 0,0 0 0 16,0 0 1-16,2 0-4 0,-2 0 1 0,2 5 0 15,3-3 1-15,0 3-8 0,-3-5 1 0,-7 3-1 0,10 2 2 16,2 0-6-16,1-3 1 0,-1 3-1 0,3 3 1 15,-2-6-5-15,-3 4 1 0,2 1 0 0,8 1 0 16,-2-3 3-16,-8 2 1 0,2-4-1 0,3 7 1 16,-3-8 3-16,-7 3-1 0,8 3 1 0,-1-8 0 15,-2 5-9-15,-5 3 1 0,2-1-1 0,3-4 1 16,3 2-3-16,-9-3 2 0,4 3-2 0,2-5 1 16,2 0-3-16,-7 5 0 0,2-2 0 0,8-6 1 0,3 3-2 15,-6 3 0-15,1 2 0 0,4-5 0 0,-4 0-4 16,2 0 1-16,-3 7-1 0,0-7 2 0,-2 3 1 15,-2 2-1-15,2 0 1 0,2-2 1 0,-2 2 0 16,-8 2 1-16,8-4 0 0,-5 2 0 0,0 0 3 0,-6 2 1 16,6-4-1-16,-2 2 2 0,6 2 14 0,-4-2 0 15,-5-5 0-15,0 3 1 0,4 2-10 0,1-5 0 16,0 0 0-16,-5 0 2 0,5 0-2 0,2 0 1 16,-7 0 0-16,5 0 0 0,4 0-6 0,4 0 0 15,-6 0 1-15,8-5 0 0,-2 5-4 0,-6 5 0 16,3-5 0-16,0 0 2 0,2 0-1 0,-7 0 2 15,2 0-2-15,6 0 1 0,-3 8 0 0,-3-6 0 0,3 3 0 16,0-10 0-16,2 5 4 16,-7 5 0-16,0-5 0 0,7 0 1 0,-4 0-1 0,2 0-1 0,-6-5 1 15,1 5 1-15,3-2-7 0,1-3 1 0,-6 2-1 16,7 3 0-16,0-5-1 0,2 2 2 0,-2 3-2 16,10-5 1-16,-3 5-1 0,1 0 0 0,-6 0 0 15,1-7 0-15,2 7-1 0,2 2 2 0,-4 3-2 16,-1-10 1-16,1 5 0 0,-3 5 1 0,2-5 0 0,3-7 1 15,-8 7 7-15,3 0 1 0,-2 0 0 0,4-8 0 16,-2 8-4-16,-10 0 1 0,4 0 0 0,1-7 0 16,0 2 2-16,0 5 0 0,-5 0 0 0,4-5 0 0,4 2-2 15,-3 3 1-15,-6-7-1 0,6 7 1 0,0 0-7 16,-3 0 0-16,0-5 0 0,11-1 2 0,-3 4-3 16,-3 2 1-16,-2 0-1 0,-5 0 1 0,5 0-3 15,-1-5 1-15,-4 2 0 0,5 3 0 0,2-5 0 16,-2 5 1-16,-5 0-1 0,5-2 2 0,-1-3 2 15,-4 5 2-15,0 0-2 0,-3-5 2 0,3 5 12 16,-11 0 1-16,3 0 0 0,0-3 0 0,-2 3-19 0,-1-5 1 16,6 5 0-16,-5 0 0 0,-1 0 3 15,1 0 0-15,-3 0 0 0,5 0 0 0,0 0-4 0,-5 0 0 16,0 0 0-16,0 0 0 0,0 0 0 0,0 0 0 16,0 0 0-16,0 0 0 0,0 0 1 0,0 0 0 15,0 0 0-15,0 0 1 0,0 0 0 0,0 0 1 16,0 0 1-16,0 0-1 0,0 0 5 0,0 0 1 15,0 0-1-15,0 0 1 0,0 0 3 0,0 0 1 0,0 0 1 16,0 0-1-16,0 0 5 0,0 0 0 0,0 0 0 16,0 0 0-16,0 0-2 0,0 0 1 0,0 0-2 15,0 0 2-15,0 0-9 0,0 0 1 0,0 0-1 16,0 0 1-16,0 0-2 0,0 0-1 0,0 0 1 16,0-2 1-16,0 2-8 0,-5-5 0 0,5 5-1821 15</inkml:trace>
  <inkml:trace contextRef="#ctx0" brushRef="#br0" timeOffset="6192.12">6103 14191 1042 0,'0'0'0'0,"0"0"0"16,0 0 0-16,0 0 27 0,0 0 1 0,0 0-1 16,0 0 1-16,-20-15-20 0,20 8 1 0,0 7-1 15,0-6 1-15,0 6-13 0,-5 0 2 0,5 0-1 16,-5-2 0-16,2-1 0 0,3 1 0 0,-5 2-1 16,5-5 2-16,-5 2-9 0,2-2 0 0,3 5-1 15,-5-2 2-15,0-8 6 0,5 0 0 0,0 2 1 0,-7-10 0 16,2 1 0-16,-3-1 2 0,-2 1-1 0,2-4 1 15,3-4 1-15,5 10 0 0,-8 0 0 0,3 2 0 16,-5 1 24-16,8-1 0 0,-4 3 1 0,1-5 0 16,3 2-2-16,-3-2 2 0,5 5 0 0,-5-5-1 15,2 5 9-15,3 5-1 0,-5 0 1 0,0-3 1 16,5 1-10-16,0-1 2 0,0 1-1 0,-8 2 1 16,8-3-6-16,-5 0 1 0,0 8 0 0,3-12 1 0,2 2-9 15,-5 2 2-15,-1 3-1 0,6-2 1 0,-7-6-6 16,-3 5 0-16,2 3 0 0,3 3 1 0,5-11-4 15,-8 6-1-15,3-1 1 0,-2 3 1 0,1-7-2 16,-1 9 1-16,2-5-1 0,0 8 1 0,5-7 2 0,-8-3 1 16,8 7-1-16,-5-2 1 0,-3 3-5 0,3 2 1 15,0-8-1-15,0 1 1 0,2 2 2 16,-2 0 2-16,-2 2 0 0,2-5 0 0,-8 1-4 0,8-1-1 16,-3 3 1-16,3-7 0 0,-5 2 0 0,2 5 1 15,1-11-2-15,-3 6 2 0,2 8 12 0,3-3 1 16,5 2-1-16,-8-4 1 0,3-1-17 0,0 6 0 0,2-1 0 15,-2-4 1-15,0-1 2 0,-2 8 1 0,2-8 0 16,-3 3-1-16,-2-2-3 0,2-1 1 0,-2 3-1 16,2 3 0-16,-2-1-1 0,2 1 0 0,3-6 1 15,-2 3 0-15,-6 3-2 0,0-6 0 16,8 3 0-16,-2-3 0 0,-4 3 0 0,4 3 0 0,2 2 0 16,-3-13 0-16,-7 8 0 0,2 3 0 0,0-6 0 15,1 1 0-15,-1-3 0 0,0 7 0 0,1 3 0 16,-6-8 1-16,5 1 7 0,3-3 1 0,2 7-1 0,-5-4 1 15,3 2-5-15,3 2 2 0,-1-4-2 0,-2 4 2 16,2 1 3-16,-2-3 0 0,2 2 0 0,-4 3 1 16,1 0-10-16,4 0 1 0,-3 0-1 0,2-8 1 15,-5 8-2-15,3 0 1 0,3 0-1 0,-6-5 1 0,5 5-7 16,-2 0 1-16,2 0 1 0,-4 0-1 0,1 0 5 16,4 0 0-16,-6-2 0 0,3 2 1 0,2 0 0 15,3 0 0-15,0 0 0 0,-3 0 0 0,-4 0 0 16,-1 0 0-16,-5 0 0 0,0 0 0 0,1 7-1 15,4-4 1-15,0 2 0 0,0-2 0 0,1-3 2 16,2 5 1-16,2-5 0 0,-5 5 0 0,0 2 0 0,3 1 2 16,3-1-1-16,-6-4 1 0,-5-1-5 15,5 6 1-15,3-6-1 0,5 3 1 0,-2-5 0 0,-1 3 1 16,3 2 1-16,-8 8-1 0,3-6-2 0,2 1 0 16,-4-6 0-16,1 1 1 0,4 4-1 0,2 1 0 15,2-8 0-15,-2 7 0 0,0 4-1 0,0-1 1 16,2-8 0-16,-2 6 0 0,-2 2-2 0,-4-3-1 15,9 1 1-15,-3-1 1 0,0 6-1 0,-3-10 1 0,3 2-2 16,0 2 2-16,2 6-2 0,-2 2 0 0,0-8-1 16,5-2 2-16,-7 3 1 0,1 0 1 0,1-1 0 15,3 1 0-15,2-1-1 0,-5-2 1 0,5-2 0 16,0 4 0-16,-5 3 0 0,5-2 0 0,-5-5 0 16,5 2 0-16,0 0 0 0,0-3 0 0,0 3 0 15,0 3 1-15,0 2 0 0,0 0 1 0,0-8-1 16,0 11 2-16,0-8-2 0,0 5 0 0,0 3 0 15,0-1 1-15,0 3 0 0,0-2 2 0,0-3-1 0,5 3 1 16,0-1-3-16,0-4 1 0,-5-1-1 16,7-2 1-16,-1 6-2 0,-6-6 1 0,0 2 0 15,2 6 1-15,8 2 7 0,-5-3 0 0,3 4 0 0,-3-4 1 16,3-2-3-16,-3 3 1 0,2-1 0 0,-1 4 1 16,-1 4-10-16,7-10 1 0,-4 0-1 0,5 0 1 0,-1 0-1 15,-1 5 1-15,1-2-1 0,1 4 1 0,-3 1-6 16,-2-3 2-16,-1-7-1 0,11 7 1 0,0-3-11 15,-5-4 0-15,0-3 1 0,4 10 0 0,1-2 8 0,-5-6-1 16,0 3 0-16,4 1 0 0,-4-1-4 0,-3-5 1 16,-2-3 0-16,5 3 0 0,-1 0 8 15,1-2-1-15,2 2 1 0,1 2 1 0,6-2 0 0,-4 3 1 16,-5 0 0-16,5-1 0 0,2-2 0 0,3 3 0 16,-10-8 0-16,7 7 0 0,3-4 3 0,0 2 2 15,-8-3-1-15,8 3 1 0,0 0 3 0,-3-2 1 16,3 2 0-16,-2-5 0 0,4 0-2 0,-2 0 2 15,0 0 0-15,-3 0 0 0,6 0-4 0,-3 0 0 16,2 0 1-16,0-5 0 0,3 2-4 0,-7 1 0 0,2-1 0 16,-3-4 1-16,3-1-2 0,-10 1 1 0,4-1-1 15,4 3 1-15,-3-2-4 0,-6-1 1 0,1-2-1 16,2 7 1-16,1-9-13 0,-6 4 1 0,2 3-1 16,-4 3 2-16,5-6 7 0,2 1 1 0,-7-4-1 15,-1 4 2-15,4-3-4 0,-4 2 2 0,3 3-1 16,8 0 1-16,-5-2 5 0,0-3 0 0,-8-1 0 15,2 1 0-15,6-5 2 0,-5 5 1 0,-3 8-1 0,5-11 2 16,-2-2 0-16,-1 7 1 0,-2-4-1 0,5-1 2 16,-2 3-4-16,-3 0 0 0,-2 2 1 0,7 1-1 15,-5-1-2-15,8 1 0 0,-11-6 0 0,8 1 1 0,-2 1 0 16,2-1 0-16,-7 4 0 0,2 1 0 0,0-6 4 16,-3 8 1-16,4-2-1 0,-6-1 1 0,5-2-7 15,0 5 1-15,-3 0-2 0,-2-5 2 0,0 2-10 16,0-4 1-16,0 7 0 0,0-8 0 0,-2 3 9 15,2-3 0-15,-5 6 0 0,0-1 0 0,-1-7-6 16,4 2 0-16,-3 6 1 0,-8-1-1 0,0-4 0 16,1-1 2-16,2 3-2 0,2 5 2 0,-5-10 1 15,-5 2 1-15,6-2 0 0,-1 3 1 16,-5-4 0-16,0 4 1 0,6-1 0 0,1-2 0 0,4 8 0 0,-6-9 0 16,3 4 0-16,-5 4 0 0,4-4 1 0,-1 4 1 15,4-4-1-15,3 1 1 0,-8 1 19 0,3 0 0 16,2 3 0-16,-4-3 1 0,-1 0-20 0,0-3 1 0,-2 0-1 15,7 11 2-15,-4-6-1 0,-1 1 1 0,0 2-1 16,-2-3 0-16,7 1 22 0,1 7 0 0,-6-8-1 16,3 6 2-16,2-1-24 15,-5 3 2-15,8-8-2 0,-7 8 1 0,1 0 1 0,4 0-1 16,-3-5 0-16,2 5 1 0,-5 0-4 16,3 0 0-16,2 0 0 0,1 0 0 0,-6 0-1 0,3 0 0 0,2 0-1 15,-2 0 2-15,8 0-21 0,-3 0 1 0,5 0 0 16,-11 0 0-16,4 0 16 0,-1 0 1 0,3 0-1 15,-8 0 2-15,3 5-5 0,2-2 2 0,1 2-2 16,-3-2 2-16,2-1-10 0,-2-2 0 0,7 0 1 16,3 0-1-16,-10 0 4 0,3 0 1 0,7 0-1529 0</inkml:trace>
  <inkml:trace contextRef="#ctx0" brushRef="#br0" timeOffset="9097">13646 13390 1255 0,'0'0'0'16,"0"0"0"-16,0 0 0 0,0 0 64 0,0 0 0 0,0 0 0 16,-23-8 1-16,16 8-46 0,2-5 0 0,0 0 0 15,0 3 1-15,-3-3-18 0,0 2 1 0,3-2-1 0,-5 3 2 16,2-8 2-16,1 2 1 0,-3 0 0 0,2-2 1 15,-7 0-8-15,2 0 0 0,0 3 0 0,-2 2 0 0,-8-3-1 16,5 0 1-16,1 8 0 0,-4-12 0 0,-2 4-3 16,0 1 2-16,3 2 0 0,2 2 0 0,5 1 1 15,1-6 1-15,-6 6 0 0,0-3 0 16,-2 2 6-16,2-2 0 0,5 5 0 16,-5-3-1-16,-7 3 17 0,7-7-1 15,0 2 1 1,1 0-1-16,-1 5 5 0,3 0 0 0,4 0 0 0,-1 0 0 15,-1 0-5-15,0 0 2 0,8 5-1 0,-5 0 1 0,-3 2-23 0,6 1 0 0,-4-8 0 0,4 3 1 0,-1 2-2 0,3-5 1 16,-3 2-1-16,3 6 1 0,-2-3-1 0,2 0 1 16,0 2-1-16,-1 1 1 0,4 4-1 0,-8-1 0 15,2-6 0-15,0 7 0 0,3-2 2 0,-5 3 2 0,5-1-1 16,3-4 0-16,2 5 2 0,0-6-1 0,0 1 1 16,-8-1-1-16,5 6 9 0,3 2 0 0,0-7 1 15,0 7-1-15,0 2-6 0,0-2 1 0,0-2-2 16,3 2 2-16,5 5-8 0,-6-5 1 0,3-10 0 15,0 11 1-15,0-9-2 0,-2 6 1 0,2-3 0 16,3 7 0-16,2-1-1 0,-3-4 1 0,-1 3-1 16,1-2 1-16,3 2-1 0,-2-7 0 0,-3 4 0 15,3 1 1-15,4 2-1 0,-1-5 0 0,-4 3 0 0,3 4 1 16,3 1-1-16,-3-3 0 0,-2 3 0 0,5 2 2 16,-1 0 13-16,-1 3 2 0,-1-11-1 0,5 3 1 15,-2-2-2-15,-1 2 1 0,6 0 0 0,0 5-1 16,7 0-2-16,-2 3 0 0,3 2 1 0,-1-10-1 0,6-2 3 15,-11 2 0-15,3-2-1 0,0 4 1 0,5 1-16 16,0-10 0-16,-3 4 0 0,6 11 1 0,-1-10-1 16,-4-3 0-16,2 2 0 0,2 8 0 0,-2-5-3 15,0-2 1-15,-2 0-1 0,4-6 1 0,1 3-11 16,-8-5-1-16,5-2 1 0,2 7 0 16,-2-3 5-16,-2-4 1 0,7-6-1 0,7 3 1 0,-9 0-4 15,-1-7 1-15,-7 2 0 0,8 2 0 0,2 1 10 16,-2-6 1-16,-9-2-1 0,6 3 1 0,0-1 3 15,-10-2 2-15,0 0-2 0,2-3 2 0,3 6 3 0,-2-1 1 16,-9 3-1-16,6-2 1 0,0-8-2 0,-5 2 1 16,-3 0 0-16,10-2 0 0,-2-7-5 0,0 4 2 15,0 0 0-15,2 6-1 0,-7-1-3 0,4 5 1 16,-4-7-1-16,5-2 0 0,0 7 2 0,-5 0 0 0,-1-1-1 16,11-4 2-16,-5 3-4 0,-5-6 1 0,-1 8-1 15,-4-5 2-15,2-3-4 0,-2 8 1 0,-1 3 0 16,4-6 0-16,-6 0-3 0,2 6 1 0,1 2 0 15,-3-10 1-15,0 2-4 0,-2 6 1 0,-1-4-1 16,6 6 1-16,-6-10-19 0,1 0 2 0,5 3 0 16,-8 4-1-16,0-2 12 0,0 2 0 0,0-2 0 15,0-2 0-15,0-8-1 0,-5 4-1 0,2-4 1 16,-2-2 0-16,-5-4 12 0,-3-1 1 0,0-4 1 0,-2-6-1 16,5 6 9-16,-3 4 0 0,-5-6 1 0,6-2-1 15,-1 4 2-15,-10 4 2 0,3 2-1 0,-3-13 1 16,5 13-3-16,3 4 1 0,-3-4-1 0,0 0 2 15,-7 5 5-15,2 5 0 0,-3 0 0 0,1-11 1 0,2 6-10 16,5 3 1-16,-5-4 0 0,3 4 1 0,0-1-2 16,-1 1 0-16,1-1 0 0,-6 5 1 0,-2 1-9 15,3-3 2-15,0 2-2 0,-6 5 1 0,0 1-3 16,6-8 2-16,0 10-2 0,-6-3 1 0,1 1-5 16,-1-6 1-16,6 10 0 0,-6 1 0 0,0-1-7 15,9 3 1-15,-4-7-1 0,8 7 1 0,-5 0-1 16,3 0 1-16,2 0 0 0,0 0 0 0,-2 2 8 0,2 3 1 15,0-5-1-15,1 5 1 0,-4-2-2 0,4 2-1 16,1 3 1-16,1-6 0 0,0 6 0 0,-1-3 1 16,1-3-1-16,0 3 1 0,-10 8 1 0,7-11 0 15,0 3 0-15,-8 3 1 0,9 5-1 0,-1-6 2 16,5-2-2-16,-2 5 1 0,0-5-6 0,-3 3 1 16,5-8-1768-16</inkml:trace>
  <inkml:trace contextRef="#ctx0" brushRef="#br0" timeOffset="11104.66">7843 12017 967 0,'0'0'0'0,"0"0"0"0,0 0 0 15,0 0 20-15,0 0 0 0,-25 12 0 16,25-7 2-16,0-5-14 0,0 0-1 0,0 0 1 0,0 0 1 16,0 0-9-16,0 0 1 0,0 0 1 0,0 0-1 15,0 0 27-15,0 0 0 0,0 0 0 0,0 0 0 0,0 0-30 16,0 0 1-16,0-5-2 0,0 10 2 0,0-2-7 16,0 2 2-16,0-3-1 0,0 18 0 0,13 16 3 15,-8 4 0-15,2 0 0 0,-7-9 0 0,5-6 1 16,1-3 1-16,-4-1-2 0,-2-1 2 0,-2 0 0 15,2 3 1-15,0-3-1 0,2 7 0 0,-2 6 15 0,-2 5-1 16,2-5 0-16,2-3 1 16,3 10 11-16,-5 1 2 0,-5 4-1 0,5 3 1 0,0 0-12 0,0-8 1 15,-2-5 0-15,-4 8-1 0,6-7 12 0,-5-4 1 16,0 4 0-16,3-6 0 0,-3 3-5 0,-3-1 1 16,3-4-1-16,0-3 1 0,0 5-4 0,2-4 0 15,-7-1 0-15,2-5 0 0,1-2-6 0,4-1 1 16,1 3-1-16,-8 1 2 0,7-6-6 0,-2-3 1 15,0 3-1-15,0 6 1 0,2-1 9 0,-2-5 1 0,5 0 0 16,-5-2 1-16,2 4 1 0,3 1 2 0,-5-11-2 16,0 6 2-16,3-3-5 0,2 0 0 0,0-2 0 15,0-1 0-15,0 1-18 0,0-8 1 0,0 7 1 16,0-2-1-16,0-5 0 0,0 3 1 0,0 2 0 16,0-5 0-16,0 0-1481 0</inkml:trace>
  <inkml:trace contextRef="#ctx0" brushRef="#br0" timeOffset="12485.03">10436 11999 1143 0,'0'0'0'0,"0"0"0"0,0 0 0 0,0 0 64 15,5 0 0-15,2 0 0 0,-7 7 1 0,0-7-43 16,-5 0 1-16,3 0-1 0,2 0 2 0,0-5-24 16,0 3 0-16,-5 2 0 0,5 0 0 0,0 0-11 0,0 0-1 15,0 0 1-15,0 0 1 0,0 0-3 0,0 0 0 16,0 0 1-16,0 0 0 0,0 0-3 0,0 0 2 16,0 0-1-16,0 10 1 0,-5 3 5 0,2-1 0 15,1-2 0-15,-1 8 1 0,3 2 4 0,0-5 1 16,0 0-2-16,0 11 2 0,0-4 1 0,0-2 1 15,-5-5-1-15,5 8 1 0,0 2 10 0,0-10 0 16,0 3 0-16,5 7 0 0,-2 1 13 0,-1-6 0 0,-2-3 0 16,0 8 0-16,3 3-5 0,2 0 0 15,0-8 0-15,-3 8 1 0,3-6-1 0,3-1 1 0,2 6 0 16,-10 1 0-16,5 0-6 0,3-6-1 0,-8 4 0 16,0 4 1-16,5 3-3 0,-2-6 0 0,2-6 0 15,-5 14 0-15,0-7 5 0,0-11 0 0,0 3 0 16,0 1 1-16,0 4-5 0,0-10 0 0,0 5 0 15,0-5 1-15,0 5-7 0,0 0 1 0,0-4 0 16,0 4-1-16,0-8 1 0,0-2-1 0,0 5 1 16,0 6 1-16,-5 4-3 0,2-5 1 0,3-5-1 15,0 5 2-15,0 0 2 0,0 3 1 0,0-10-2 0,-5 14 2 16,0-4-1-16,2 0 0 0,3-6 0 0,-2 4 1 16,2-1 10-16,0-5 0 0,0 0 0 0,-3 5 0 0,-2 0-4 15,5-5 1-15,0-2-2 0,-2-5 2 0,-1-1 2 16,1-4 1-16,2 2 0 0,0 7 0 0,0-9-7 15,0 2 1-15,0-3-1 0,0 3 0 0,0-5 4 16,0 5 0-16,0-5 0 0,0 8-1 0,-6 0-3 16,6-8 0-16,-5 0-1 0,5 2 1 0,0 1-9 0,0-3 0 15,0 0-1-15,0 0 2 0,0 0-3 0,-2 0 1 16,2 0 0-16,-5 0 1 0,5 0-2 0,0 0 0 16,0 0 0-16,0-3 1 0,0 1-2 0,0 2 0 15,-5 0 0-15,2-13 0 0,1-2-1 0,-1 0 1 16,-2-5-1-16,-3-16 1 0,-4-4-7 0,7 5 2 15,-1 7-1-15,1-7 0 0,3 7-3 0,-3 0 0 16,-3 1 0-16,3-6 2 0,0 3-2 0,0-3 0 0,2 3 0 16,-7 2 1-16,5-5 2 0,2 3 1 0,-2-10-1 15,-2 4 1-15,7 1 0 0,-5-3-1 0,0-5 1 16,2-7 0-16,-2 7 1 0,-3 5-1 0,3-7 1 16,0-3-1-16,5 8 1 0,0 12-1 0,0 0 1 15,-5-2-1-15,5 2 1 0,0 8-1 0,0-2 1 16,0 1-1-16,0 1 3 0,0 8 0 0,0-1-1 15,0 3 2-15,0 2-2 0,0 3 0 0,0 5-1 16,0-5 1-16,0 3 9 0,0 2-1 0,0-8 1 16,0 8 0-16,0 0 17 0,0 0 0 0,0 0 0 0,0 0 0 15,0 0-5-15,0 0 0 0,0 0 0 0,5 0 0 16,0 3-10-16,-2 2 1 0,-1 2-1 0,6 14 1 16,5 6-2-16,-8 8 1 0,2 6-2 0,-2 2 2 15,-2 5-8-15,0-3 1 0,4 0-1 0,-2 3 1 0,3 3-2 16,-3 4 1-16,-2 0-1 0,2 1 1 0,0-8-10 15,0-3 0-15,-3 8 0 0,3 2 0 0,1 1-9 16,-4 2 0-16,1-3 0 0,-3 8-1 0,2-2 17 16,3-6 0-16,0-4-1 0,-5-4 1 0,0-11-8 0,0-4 1 15,0-4 0-15,0 0-1 0,0-8 2 0,0-5 2 16,0-2-2-16,0-11 1 0,0 3-1 0,0-5 0 16,0 0-1578-16</inkml:trace>
  <inkml:trace contextRef="#ctx0" brushRef="#br0" timeOffset="13638.63">7943 12188 916 0,'-3'0'0'15,"3"0"0"-15,0-5 0 0,-5 5 96 0,0-3 0 16,2 3 1-16,-7-7-1 0,5 7-44 0,3-10 1 16,2 7-1-16,-6-2 1 0,1 3-62 0,5-3 0 0,0 2 0 15,-2 3 1-15,-3-5-28 0,5 3 0 16,-10 2 1-16,2-8 0 0,3 5 8 0,2 3 1 0,3 0-1 16,-5-2 1-16,0 2 3 0,5 0 0 0,0 0 1 15,-2 0-1-15,-1 13 13 0,3-6 1 0,0 1-1 16,0 19 1-16,5 11-2 0,0 2 0 0,0-7 0 15,-5 3-1-15,8-1 34 0,-3-13 0 0,-2 11 1 16,-3-3-1-16,0 8 7 0,0-2 1 0,0 1 0 0,0 9 0 16,0-1-5-16,-3-7-1 0,3 7 1 15,-5 8 0-15,5-10-4 0,0-3 0 0,-5-4 1 0,2 11 0 16,3-4-8-16,0-10 0 0,-5 2 1 0,-2 8-1 16,1 0 1-16,1 5 0 0,0 0-1 0,3-3 1 15,-3 3 3-15,-3-3 1 0,3-2-1 0,0 5 1 0,0-13-4 16,2 1 2-16,-2-16-1 0,-3 7 1 0,3-4 8 15,0-3-1-15,0-7 1 0,3 2 1 0,2 0-7 16,0-10 0-16,-5-2 0 0,0 2 1 0,5 0-15 16,0-3-1-16,0 3 1 0,0-2 0 0,0-3 2 15,0 0 1-15,0 0-1 0,-3 0 0 0,3 0 11 16,-5 0 1-16,5 0 1 0,0-3-1 0,0-2-6 0,-5 3 2 16,2-8-1-16,-2-26 1 0,-5-14-7 0,7 0 1 15,-2 2 0-15,5 0 0 0,-5 8 2 0,5 4 0 16,0 1 0-16,-2-8 1 0,-3-2-11 0,5 10 1 15,-5-1 0-15,-1-2 0 0,6 1-1 0,0 1 2 16,-2 6-2-16,-3-13 1 0,-3 3 0 0,8-5 2 16,-5 7-1-16,0-18 0 0,-3 9 1 0,8 4-1 15,-12-10 1-15,7-5 0 0,-6 5 4 0,4 10 0 0,-1-7 0 16,-2-1 1-16,2 11-5 0,3 0 1 0,-2-1-1 16,2-2 1-16,-1 1-5 0,4 6 1 0,-3 1-1 15,0 0 1-15,5 7-1 0,0 3 0 0,0 2 0 16,0 3 0-16,0 5-1 0,5 2 0 0,0 6-1 15,-5-1 2-15,0 1-11 0,0 7 0 0,0 0 0 16,0-5 0-16,0 2 2 0,0 3 1 0,2 0 0 16,9 0 0-16,-4 0-2 0,-7 0 1 0,0 3-1 15,10 19 1-15,11 14 0 0,-3-6 0 16,-1 5 0-16,9 13 1 0,-8 2 2 0,-1-12 1 0,-4 8-1 16,5-4 2-16,-3 1 4 0,0 3 0 0,1 4 0 15,-1 5 0-15,-2 1-6 0,-1 2 2 0,-4 2-1 0,5 6 1 16,0-1-1-16,-3-14 1 0,-5 4-1 0,2 3 1 0,-1-10 4 15,1-3 1-15,-2 6-1 0,0-1 1 0,3-5 8 16,-3-2 1-16,-5-2-1 0,3 1 1 0,2-4 13 16,0 0-1-16,0-3 0 0,-5 1 1 0,2-9-5 15,3-12 0-15,-5 6 0 0,0-6 0 0,0-3-6 16,0-7 0-16,0-2 1 0,0 2-1 0,0 2-6 0,0-7 0 16,0 3 0-16,0-3 1 0,0 0-5 0,0 0 1 15,0 0 1-15,0 0-1 0,0 0-9 0,0 0 1 16,0 0-1-16,0-15 1 0,0 15-1712 0</inkml:trace>
  <inkml:trace contextRef="#ctx0" brushRef="#br0" timeOffset="14288.6">10665 12619 1180 0,'0'7'0'0,"0"16"0"16,0 2 0-16,0 5 9 0,0 3 1 0,2 3-1 15,6 6 1-15,-8-1-5 0,0-14 0 0,0 1 1 16,0 2 0-16,0-4-29 0,0-6 2 0,-5 7-1 16,2 1 1-16,-2-5-13 0,0-1 1 0,0 4-1 15,-3 1 2-15,3 1 15 0,3 5 1 0,-1 2-1 16,1 0 1-16,-9 1 15 0,4-9 0 0,-3-6 0 16,0-1 1-16,4-5 1 0,-4 0 0 0,3-2 0 0,-1-3 1 15,3-3 10-15,5-4 0 0,0-1 1 0,-5 3-1 16,5 3 0-16,0-8 2 0,0 0-1 0,-8 0 1 15,8 0-10-15,0 0 2 0,0 0-807 0</inkml:trace>
  <inkml:trace contextRef="#ctx0" brushRef="#br0" timeOffset="14721.71">7851 12042 703 0,'-3'-5'0'0,"-2"-3"0"0,-7-4 0 15,-1-6 44-15,8 5 0 0,-3-7-1 0,-5-3 1 16,8 3-24-16,5 5 1 0,5-5-1 0,-5-5 0 0,8 2-30 16,-3 3 1-16,8-3 0 0,5-12 0 0,-18 35-683 15</inkml:trace>
  <inkml:trace contextRef="#ctx0" brushRef="#br0" timeOffset="29739.08">11924 6929 515 0,'0'0'0'0,"0"0"0"15,0 0 0-15,38-25 21 0,-17 25 0 0,1-10 1 16,-4 5-1-16,0-3 17 0,-3 1 1 0,8 2 1 15,-2-3-1-15,7 0-11 0,-8 8 1 0,3-7-1 16,0-3 1-16,2 2-7 0,-7 6 0 0,2-3-1 16,3 2 2-16,3-4-18 0,-9 2 1 0,-4-1 0 0,5 4 0 15,-3-3-2-15,3 5 0 0,-3-3 0 0,11-4 0 16,-1-1-3-16,1 8 1 0,2 0 1 0,0-5-1 0,0 5-1 16,2 0 0-16,1 0 0 0,7-12 0 0,-8 9 4 15,1 6 1-15,5 2-2 0,2-10 2 0,-3 5 6 16,-4 0 0-16,-1 0 1 0,9-3 0 0,-9 3 8 15,1 0 1-15,-1 3-1 0,6-6 0 0,-3 3 6 16,2 0 0-16,4-5 0 0,1 5 0 0,4 0-7 16,-9 0 1-16,6 0-1 0,0 5 0 0,-1-5-10 15,-2 3 0-15,6 2 0 0,-9-10 0 0,3 5 2 0,-2 5-1 16,2-5 0-16,5 0 0 0,1 0-3 0,4 7 1 16,-5-7-1-16,11 0 1 0,2 0 0 0,-5-7 0 15,-3 7 0-15,5 0 1 0,-2-5-2 0,-8 2 1 16,1 3 0-16,2-10 0 0,-1 10 5 0,-1 0 1 15,1-2 0-15,6-6-1 0,-8 8-7 0,6 0 0 16,-3 2-1-16,7 4 2 0,0-4 2 0,-4 3 0 16,2 0 0-16,-8-5 2 0,0 0-4 0,-2 8 1 0,0-1-2 15,-1-7 2-15,9 0 6 0,-6 0 0 0,5 3-1 16,1-6 1-16,7 3-9 0,-1 3 1 0,-4-1 0 16,8-4 1-16,-13-1 2 0,-6 3 0 0,9 0 0 15,-6-7 1-15,-5 7-6 0,0 0-1 0,3 0 1 16,2-8 0-16,6 8-2 0,-4 8-1 0,4-8 0 15,4-5 0-15,1 5-1 0,-9 5 2 0,1-5-2 16,-3 0 1-16,-2 7-2 0,0-7 1 0,-6 3 0 16,9-6 0-16,-1 3 1 0,-7 3 0 0,9-1 0 15,9-4 0-15,-3-1 15 0,-3 3 0 0,0 0 0 0,3-12 0 16,-5 9-3-16,-5 3 1 0,-1-10-1 0,1 0 1 16,0 10-2-16,-6-8 1 0,1 3-1 0,2-2 2 0,5 2-6 15,1 2 0-15,4-4 0 0,0-1 1 0,-9 3-10 16,1 5 1-16,4 0 0 0,-6-5 0 0,0 3 5 15,-5 2 1-15,-3 0-2 0,1-6 2 0,-3 12 5 16,0 1 1-16,-3-7-1 0,6-13 2 0,-1 13-3 16,-7 6 1-16,5-6-1 0,5-8 2 0,0 0-9 15,-2 6 2-15,7-1-1 0,3-12 1 0,-3 5 4 16,3 3 0-16,-1-3 0 0,1-11 0 0,-3-1-13 0,-5 2 1 16,0-8-1708-16</inkml:trace>
  <inkml:trace contextRef="#ctx0" brushRef="#br0" timeOffset="30105.29">18009 6095 1381 0,'-2'0'0'0,"2"0"0"16,-5 0 0-16,5 0 58 0,0 0 1 0,-5 0-1 15,2 7 0-15,3-7-22 0,0 0 1 0,0 3 0 16,3-3 0-16,2 0-30 0,0 0 0 0,-5 0 0 15,5 5-1-15,3 3-6 0,2-3 0 0,0 2 0 16,23 6 0-16,10 2-1 0,3-5 1 0,0 8 0 16,-5-8 0-16,-8 0 0 0,5-8 0 0,-3 3 0 0,11 3 0 15,-2 5 0-15,-9-11 0 0,1 3 0 0,-3 3 0 16,0-3 0-16,-3 0 0 0,1 5 0 0,-3-3 1 16,-5 6-1-16,-5 2 0 0,-3-5 0 0,0 0 1 15,-2-2 1-15,-8 2-1 0,-2 2 0 0,2 6 0 16,0 0-1-16,-5-6 1 0,-5-4 0 0,-3 7 0 15,-2 3 1-15,2-1 1 0,-7-4-1 0,-16 5 1 0,-7 4 4 16,0 6 0-16,-10-8 0 0,-3 3 0 0,-3 2 1 16,1 0 1-16,-3 3-1 0,-3-3 1 0,9 3-4 15,4 2 0-15,-10 0 0 0,0 6 0 0,-3-11 0 16,3 8 0-16,-12 2 1 0,4 0 0 0,64-35-1441 0</inkml:trace>
  <inkml:trace contextRef="#ctx0" brushRef="#br0" timeOffset="30889.69">13023 3973 1293 0,'0'0'0'0,"0"0"0"0,0 0 0 0,0 0 82 0,0 0 0 0,0 8 0 16,0-1 0-16,0-4-43 0,0 2 1 0,0-3-1 16,0 3 1-16,5 8-14 0,-2-3 0 0,-3-5 0 15,0 15 1-15,2 3-27 0,6 12 1 0,-6-10-1 16,9 11 1-16,-4-1-3 0,3 5-1 0,-7 8 1 15,7 3 1-15,-5-9-1 0,3-1 1 0,-3 7-2 16,3 7 2-16,-3-10-1 0,0-4 1 0,2 7 0 16,1 2 0-16,2 11 0 0,-5-6-1 0,8 3 1 15,-5 7 1-15,-3-4-1 0,0-3 1 0,2-3-1 16,-1 3 1-16,6 0-2 0,-7-5 0 0,3 8-1 0,-8 2 2 16,13 2 0-16,-6-4 1 0,4 2 0 0,-9 0 0 15,1-8 11-15,-1 0 2 0,3 1-2 0,-5-1 1 16,5 11 6-16,-5-1 1 0,0-4 0 0,0 12 0 15,5-5-7-15,-2-3 0 0,-3-2-1 0,0 6 2 0,5-12 7 16,-2 4 0-16,-1-1 0 0,6 3 1 0,-3 0-9 16,2-5-1-16,-1 10 0 0,-4-10 0 0,3 3-1 15,3-13 1-15,2-5-1 0,-5-1 1 0,0-1-9 16,5-6 2-16,1-2-2 0,-11-6 1 0,7-1-2 0,3 1 1 16,-2-1 1-16,-3-4-1 0,0-4-1 0,0 0 0 15,3-8 0-15,-6 5 0 0,4-8-1 0,4-4 0 16,-8-3 0-16,3 0 0 0,-5 0-1659 0</inkml:trace>
  <inkml:trace contextRef="#ctx0" brushRef="#br0" timeOffset="31559.93">13059 3759 665 0,'0'0'0'0,"0"0"0"0,-10-5 0 0,4 5 101 16,4 5 1-16,-3-5-1 0,-3 3 1 16,3 2-83-16,5-5 0 0,-5 0 0 0,-3 0 1 0,3 0-14 0,3 0 1 15,-1 0 0-15,-4 5 1 0,1 2 31 0,4 3 0 16,-1-5 0-16,-9 26 1 0,-1 6-13 0,-2 9 0 15,5-6-1-15,-3 0 3 0,-5-2 1 0,5 2 1 16,1-4 1-16,-1-1-1 0,-5-2-8 0,5 0 0 16,-5 4 0-16,1 4 0 0,4-6-4 0,0-7 1 15,1-1 1-15,-11-4-1 0,10 2-8 0,0-15 2 16,6 3-1-16,-4 2 1 0,6-10-9 0,5 0 1 16,0-2-1-16,-2-3 1 0,2 5 0 0,0-5 0 15,0 2 0-15,0-4 1 0,0 2-6 0,0-5 1 0,0 5 0 16,20-43 1-16,16-20 0 0,-6 2 0 15,1-2 1 1,-6 8 0-16,-7 12 14 0,0 0 0 0,-5 0 0 0,-1-4 0 0,-2 6-5 0,3 6 1 16,2 0-1-16,1-8 2 0,-1 10 7 0,-5 5 1 0,3 1-1 15,5-4 1-15,-11 4-19 0,1 9 1 0,7 5-1 16,-2-9 1-16,-5 7 1 0,2 7 2 0,-3 0-1 16,4 3 1-16,-1 5-6 0,0-7 0 0,-5 14 1 15,0-7-1-15,5 3-1 0,0-1 0 0,-5 6 0 0,1 0 1 16,9 7 1-16,3 0 0 0,-8-3-1 0,10 9 2 15,1-1 16-15,1 0 0 0,1-2 0 0,3-1 2 0,4-2-22 16,1 0 0-16,4 3 0 0,9 5 0 16,-6-3-11-16,-3-5 2 0,-1 5-1650 0</inkml:trace>
  <inkml:trace contextRef="#ctx0" brushRef="#br0" timeOffset="33627.94">13667 6480 728 0,'0'0'0'0,"0"0"0"15,0 0 0-15,0 0 120 0,0 0 1 0,0 0-1 16,0 0 1-16,0 0-68 0,0 0 0 0,0 0 0 16,0 0 0-16,0 0-51 0,0 0-1 0,0 0 0 15,0 0 0-15,0 0-16 0,0 0 2 0,0 0-1 16,0 0 1-16,0 0-10 0,0 0 2 0,0 0-1 16,0 0 0-16,30-10 19 0,-12 5 1 0,-5 3-2 15,5-3 2-15,7-3 1 0,-5-4 0 0,3 2 0 0,-5-3 0 16,2 0 2-16,-2 6 1 0,0-1-1 0,5-12 1 15,-3 7 20-15,3-2 0 0,-2 0 0 16,-4-2 0-16,6 1-5 0,-2 9 1 0,2-6-1 0,2-14 1 16,-5 4-6-16,1 8 0 0,-1-5 1 0,0-6 0 15,3 9 13-15,-5-3 1 0,2-1-1 0,3 1 1 0,-5-2-14 16,3 4 0-16,1 0 1 0,-4 1 1 0,8 2 0 16,-6 0 1-16,3-6 0 0,2 1-1 0,1 0-7 15,-3 5 0-15,0 2 0 0,7-2 1 0,-4-5 7 16,-6 7-1-16,8 3 1 0,-8-2 0 0,3-1-15 15,-3 1 0-15,3-4 0 0,-2 1 0 0,2 0 3 0,-3-5 0 16,0 5-1-16,1 2 2 0,-1-2-4 0,-2 3 1 16,0-9 1-16,-1 6-1 0,1-5 0 0,-5 13 1 15,5-9 1-15,-5-1-1 0,-1-3-2 0,-2 5 2 16,1 2-2-16,4 3 1 0,0-10-2 0,3 7 1 16,-5 3 0-16,2-8 0 0,3 6-1 0,0 2 1 15,-6-5 0-15,9-3 1 0,-4 3-1 0,1 7 1 0,-3-7 0 16,6 3 0-16,-1-1 0 0,-2 0-1 0,-5 3 0 15,-1-2 0-15,6 4 5 0,-5 1-1 0,5-1 1 16,0-10-1-16,-1 3 3 0,4 8 1 0,-3-1-1 16,-1-4 1-16,-4-1-4 0,0 3-1 0,5 2 1 15,-6-2 0-15,6 0-5 0,-5 3 0 0,0-1 0 16,-3-5 0-16,5 8-1 0,0-2 1 0,-2 4-1 16,2-2 1-16,-2-10-3 0,0 3 0 0,2 7 0 15,-2-6 1-15,-1 4-1 0,6 2 1 0,-5 5 0 0,0-8 1 16,4 3 0-16,-6 3 0 0,1-6-1 0,1 3 1 15,0-2 0-15,-6 7 0 0,4 0 0 0,1 0 1 16,4-5 2-16,-1 5 0 0,-2 0 1 0,-1-3-1 16,6 3 19-16,-3 0 2 0,1 0-2 15,-1-5 1-15,3 5-18 16,-6 5-1-16,-1-5 1 0,-4 3-1 0,9 2 4 0,-4-5-1 0,1 0 1 16,0 0 1-16,4 7-6 0,1-2 0 0,-5 5 1 0,0-5-1 0,5-5 1 15,-6 3 1-15,1 2-1 0,-3 0 2 0,0 2-5 16,1 1 0-16,-6-5 0 0,7 2 1 15,1 2 2-15,-8 6 0 0,3-3 1 0,2 0 0 0,3 5 0 16,-1-2 0-16,-7-3 1 0,6 2-1 0,-1 1-5 16,-3 2 0-16,4-7 0 0,-4 4 1 0,1 3-6 0,-3-2 1 15,5 7-1-15,-2-5 0 0,2-2 1 0,-2 2-1 16,2 0 0-16,2-2 1 0,1-1-1 0,-5-2 1 16,-3-2-1-16,8 2 0 0,-6 5 6 0,3-5 0 15,-2 0 0-15,2 0 0 0,3 3 3 0,-8-6 0 0,3 6-1 16,4 0 2-16,-1-6-2 0,-1 6 0 0,0 2 0 15,3 0 1-15,-1 5-2 0,-1-5 1 0,1-2-1 16,6-3 1-16,-3 3 4 0,-4-8 1 0,-4 7-2 16,3 3 2-16,6 0-8 0,-1-7 0 0,-2 5 0 15,7-1 1-15,3 3-10 0,-5-2 1 0,-6-3-2 16,1 3 3-16,5-6-3 0,-5-2 2 0,-3 3 0 16,5-1 0-16,-2 6 8 0,-3 2 0 0,-2-12 0 15,2 2 1-15,2 7 1 0,1-4 1 0,-8-3 0 16,5 2 0-16,6 1 6 0,-9-1 0 0,1 1-1 15,2 0 2-15,8 4 6 0,-5-7 0 0,-1 3-1 16,6-1 1-16,0 6-9 0,-3-3 2 0,1-2-1 0,-1-3 1 16,3 7 2-16,-3-4 0 0,0-6 0 0,8 6 1 15,-3 4 3-15,1-6-1 0,-6 1 1 0,8 1 0 0,-5-1-2 16,-3 6 0-16,0-6-1 0,-2-2 2 0,2 3-13 16,1-8 0-16,-4 0 0 0,6 10 0 0,8 3-2 15,-11-1 2-15,0-12 0 0,0 8 0 0,3-6-4 16,-5 3-1-16,2-5 1 0,-2 5-1 0,5 3 2 15,-11-8 1-15,1 7 0 0,2-7-1 0,3 3-1 0,-3 5 1 16,-2 2-2-16,4-3 2 0,6 6 0 0,-5-6 2 16,5-4-1-16,-1 2 1 0,-1-3 1 0,-4 3 0 15,-1 1 0-15,1-4 0 0,4 3 0 0,-6 3 0 16,0-8 0-16,-2 7 0 0,4-4-1 0,-2 2 1 16,-2 2-1-16,0 6 1 0,-1-11-1 0,1 9 1 15,-8-11-1668-15</inkml:trace>
  <inkml:trace contextRef="#ctx0" brushRef="#br0" timeOffset="35914.92">13690 6811 375 0,'0'0'0'0,"0"0"0"0,0 0 0 0,0 0 174 16,0 0 0-16,0 0 0 0,0 0 1 0,0 0-167 16,0 0 0-16,0 0 0 0,0 0 1 0,0 0-8 15,0 0 1-15,0 0 0 0,0 0 1 0,0 0-4 0,-23-26 1 16,23 24-2-16,0 2 2 0,0-8-14 16,0 8-1-16,0-2 1 0,-5-1 0 0,2 3 13 0,1 0 1 15,-1 0 0-15,3 0 0 0,0-7 14 0,0 7-1 16,0-5 1-16,0 2 0 0,0 3 16 0,0 0 2 15,0 0-1-15,0 0 1 0,0 0-5 0,0 0 0 16,0 0-1-16,0 0 3 0,0 0-3 0,0 0 3 0,0 0-1 16,0 0 0-16,-5 0-8 0,2 0 1 0,3 0 0 15,0 0 1-15,0 0-3 0,0 0 0 0,0 0 0 16,0 0 1-16,0 0-2 0,0 0 0 0,0 0 0 16,0 0 1-16,0 0-7 0,0 0 1 0,0-5-1 15,0 5 1-15,0 0 9 0,0 0 2 0,-2 0-2 16,2 0 2-16,0 0-6 0,0 0-1 0,0-5 1 15,0 5 1-15,0 0-6 0,0 0-1 0,0 0 1 16,0 0-1-16,0 0-12 0,0 0 0 0,0 0 0 16,0 0 0-16,0 0-1 0,0 0 0 0,0 0 0 0,0 0 1 15,0 0-4-15,0 0 1 0,0 0-1 0,0 0 1 16,0 0 1-16,0 0 0 0,0 0-1 0,0 0 1 16,0 0 0-16,0 0 1 0,0 0-2 0,0 0 2 15,0 0 0-15,0 0 0 0,0 0 0 0,0 0 1 0,0 0 0 16,0 0 0-16,0 0 0 0,0 0 0 15,0 0 0-15,0 0 1 0,0 0 0 0,0 0 0 0,0 0 15 16,0 0 0-16,0 0-1 0,0 0 1 0,0-2-10 16,0-4 1-16,0 4-2 0,-3 2 2 0,3 0 4 15,-5 0 0-15,5 0 1 0,0-8-1 0,0 8-3 16,0 0 1-16,0 0-2 0,0-5 2 0,0 3-4 0,0-1 1 16,0 1-1-16,0 2 1 0,0 0-4 15,0 0 0-15,0 0 0 0,0 0 1 0,0 0-4 0,0 0-1 16,0 0 1-16,0 0 1 0,0-5-8 0,0 5 2 15,0-3-2-15,0 3 1 0,0 0-1555 0</inkml:trace>
  <inkml:trace contextRef="#ctx0" brushRef="#br0" timeOffset="37032.37">15702 6634 892 0,'-5'-2'0'0,"2"2"0"0,-2-8 0 0,5 1 69 0,0-1 1 15,0-2-1-15,0 2 1 0,-5 6-46 0,5 2 0 16,0-5 0-16,0 2 0 0,0 3-18 0,-2 0 0 15,-1 0-1-15,1 0 1 0,2-7 2 0,0 7 1 16,0-5-1-16,0 5 1 0,0 0-4 0,0 0 1 16,0 0-1-16,0 0 2 0,0-5 16 0,0 2-1 15,0 3 0-15,0-5 1 0,0 5-3 0,0 0 1 16,0 0 0-16,0 0 0 0,0 0-3 0,0 0 1 16,0 0-1-16,0 5 1 0,0-2-1 0,0 2 1 15,0 0 0-15,0 2 0 0,0-4 11 0,0 9 1 0,0-7-1 16,0 3 2-16,0 0 0 0,0-8 2 0,0 2-1 15,0 3 1-15,0-2-6 0,0 2 1 0,0-3-1 16,0 3 2-16,0-5-9 0,0 0 1 0,0 0 0 16,0 0 0-16,0 0-6 0,0 0-1 0,0 0 1 15,0 0 0-15,0 5-8 0,0 3 1 0,0-8-1 16,0 7 1-16,0-7-9 0,0 3 0 0,0-3 0 16,0 2 0-16,5 1 1 0,2 2 0 0,-7-3 0 0,3-2 0 15,-1 6-2-15,1-6 1 0,-3 2 0 0,0 3 0 16,0-5-3-16,0 5 0 0,0 3 1 0,0-8 0 15,0 2-3-15,0 3 1 0,0-2-1 0,0-3 2 0,0 5 3 16,0-5 0-16,0 2 0 0,0 1 0 0,0-1 2 16,0-2 2-16,0 0-2 0,0 0 1 0,0 0 11 15,0 0 0-15,0 0 1 0,0 0-1 0,0 0-2 16,0 0-1-16,0 0 0 0,0 5 0 0,0 3-2 16,0-8 1-16,0 2-1 0,0 4 1 0,0-4 1 0,0-2-1 15,5 5 0-15,0 0 0 0,8 10-9 0,-8 0 1 16,3 0 1-16,-6 6-1 0,8 4-2 0,0-2 0 15,-2-3-1800-15</inkml:trace>
  <inkml:trace contextRef="#ctx0" brushRef="#br0" timeOffset="37852">15610 6561 916 0,'0'0'0'15,"0"0"0"-15,0-5 0 0,0 5 102 0,-5 0 2 0,3 0-2 16,-1 0 1-16,1 5-52 0,2-5-1 0,2 0 1 15,1 0-1-15,-3 8-42 0,0-8 1 0,0 0 0 16,0 0 0-16,0 0-19 0,0 0 1 0,0 0 0 16,0 5 0-16,0 5-10 0,0 2 1 0,0-7 0 15,2 21 0-15,9 9 13 0,-4 3 1 0,-2-16-1 16,-2 6 1-16,-1-8-3 0,1-7 0 0,2 2 1 16,0-2-1-16,-5 2 5 0,3-8-1 0,-1-2 1 15,1 10 1-15,2-5 1 0,-5 1 0 0,0-4 0 0,0 1 1 16,0-6 12-16,0 1-1 0,0 4 0 0,0-4 1 15,0 2 0-15,0-5 1 0,2 2-1 0,3-2 2 16,0 0-8-16,-5 0 2 0,0 0-1 0,0 0 1 0,0 0 1 16,0 0 2-16,0 0-1 0,0-2 0 0,0 2 1 15,0 0 2-15,0 0-1 0,0-8 1 0,0-12-2 16,0-8 0-16,0 3 1 0,6-10-1 0,-6 5 2 16,2 10-1-16,1-3 1 0,-1 3 0 0,3 0-6 15,-5 7 1-15,0 5-1 0,0-7 1 0,0 3-4 0,0 4 1 16,0 1 0-16,5-1 0 0,3 3 0 0,-8 0 0 15,0 2-1-15,0 3 1 0,0 0 2 0,0 0 1 16,0 0-1-16,0-5 0 0,0 5 10 0,0 0 2 16,0 0-3-16,0 0 3 0,5 5-6 0,0-2 1 15,-2 2-1-15,-3 10 1 0,0 13-6 0,0 5 0 16,0 2 0-16,0 5 1 0,5 11-10 0,0-4 0 16,3-9-1518-16</inkml:trace>
  <inkml:trace contextRef="#ctx0" brushRef="#br0" timeOffset="40939.14">15376 7277 954 0,'0'0'0'0,"0"0"0"0,0 0 0 0,0 0 30 15,0 0-1-15,0 0 0 0,0 0 0 0,0 0 19 16,0 0 1-16,0 0-1 0,0 0 0 0,0 0-5 16,0 0-1-16,0 0 1 0,-17 27 1 0,17-24-31 15,0 2 2-15,0-5 0 0,0 3-1 0,0 12-10 0,0 2 0 16,0 3 0-16,2 16 1 0,3-1 11 0,5 5 1 16,-2 3-2-16,-3-8 2 0,-2-2-12 0,-1-10 0 15,6 5 1-15,-8-8-1 0,0-5 14 0,5 0 2 16,-5 3-2-16,2-3 1 0,1-8-14 0,0 1 0 15,2-3 0-15,-5 2 1 0,2 4-4 0,1-9 0 16,-1-2 1-16,3 0-1 0,-5 0-3 0,5 0 1 0,-5 0-1287 16</inkml:trace>
  <inkml:trace contextRef="#ctx0" brushRef="#br0" timeOffset="41625.6">15537 7350 1255 0,'0'0'0'0,"0"0"0"0,0 5 0 0,5-5 36 16,-5 0 0-16,0 0 0 0,0 0 0 15,0 0-10-15,0 0-1 0,0 0 1 0,0 0 0 0,0 0-25 16,0 0 1-16,0 0 1 0,2 0-1 0,3 0 0 0,0 0 2 16,-2 0-2-16,0 5 1 0,-1 2 12 0,3-7 0 15,-5 3 0-15,5 5 1 0,3-3-13 0,0 7 1 16,-3-4-1-16,2 2 1 0,3 15 6 0,3-10 1 15,-5 3-1-15,-3 4 1 0,0-1-7 0,0 1 1 16,0-9-1-16,3-1 2 0,-8-1-2 0,2-6 2 16,1 2-1-16,-3-2 0 0,0-2 0 0,0 2-1 0,0-5 1 15,0 0-1-15,0 0 1 0,0 0-1 0,0 0 1 16,0 0-1-16,0 0-3 0,0 0 1 16,0 0 1-16,0 0-1 0,0 0-1 0,0 0 0 0,0 0 0 15,0-5 0-15,2-10 2 0,9-3 0 0,-4 0-1 16,3-9 2-16,-2-1-3 0,0 8 0 0,-3 5 0 15,2 2 0-15,4 5 1 0,-11 1 2 0,5 2-2 16,2 0 1-16,1 5 1 0,-3-3 0 0,0-2 0 16,-2 5 0-16,2 5-1 0,0-2 2 0,0 2-1 0,0-5 1 15,3 5-4-15,-3 2 1 0,-3 4 1 0,3 6-1 16,3 11-1-16,2-10 0 0,-7-1 0 0,-1 3 0 16,6-5-1-16,-6-2 1 0,1-3 0 0,5 0 1 15,-3-2-2-15,-5-8 1 0,2 7-1 0,1-7 1 16,-1 0-1-16,3 3 0 0,-5 2 0 0,5-5 1 0,3 0 0 15,-8 0 1-15,0 0-1 0,5 0 2 0,-2 0-3 16,-1 0 1-16,-2 0 0 0,0 0 0 16,0 0-1-16,0 0 1 0,0 0 0 0,0 0 0 0,0 0-1 15,0 0 2-15,0 0-2 0,3 0 1 0,2 0-1 0,0 0 1 16,-2 0-1-16,2 2 1 0,-5 3-1 16,5 0 0-16,-5 3 0 0,5 0 0 0,2 4-1 15,1-9 0-15,-8-3-1365 16</inkml:trace>
  <inkml:trace contextRef="#ctx0" brushRef="#br0" timeOffset="42060.76">16173 7264 1306 0,'0'0'0'0,"0"0"0"16,2-5 0-16,3 5 41 0,0 5 1 0,-5-2-1 0,0 2 2 16,0 0-42-16,-5-5 1 0,5 7 1 0,-5-7-1 15,3 0 22-15,-1 3 2 0,1 4 0 0,-4-2 0 0,4 3-34 16,2-3 1-16,0-2 1 0,-3 2-1 0,1 0 11 15,2 0 1-15,0-5-1 0,0 5 1 0,0 2 11 16,0-7 0-16,0 5 0 0,0 3 1 0,7 4-10 16,4 4-1-16,-4-4 1 0,6 6 0 0,0 7 0 15,-6-5-1-15,1 0 1 0,0-2 0 16,-3 0-3-16,-3-1 2 0,3-4-1 0,0-1 1 0,-2 4-5 16,2-9 1-16,-5 3 1 0,0-2-1 0,0-1-1 15,0 1 0-15,0-6 0 0,0 8 0 0,0-2 2 0,-5 0 0 16,2-8-1-16,1 0 2 0,-1 5-3 0,-2 2 0 15,0-4 0-15,3-3 0 0,2 5 1 0,-8-5 2 16,0 2-2-16,-2 3 1 0,0-5-3 0,2 0 0 16,-4 0 0-16,7-5 0 0,5 5-1315 0</inkml:trace>
  <inkml:trace contextRef="#ctx0" brushRef="#br0" timeOffset="42292.22">16094 7181 1407 0,'0'0'0'0,"0"0"0"15,0 0 0-15,2 0 40 0,3 0 1 0,3 0-1 16,2 3 1-16,-2 2-5 0,-3 0 1 0,0-5 0 0,-2 2 0 16,7-2-35-16,0 0 0 0,-2 0 0 0,9-2 0 15,9-3-6-15,-1 0 0 0,-2 2 1 0,3-5 0 16,-1-4-5-16,-2 4 1 0,-5 3 0 0,2-2 1 15,-2 4-29-15,-5-9 0 0,-1 9 0 0,4-2 1 0,-16 5-1125 16</inkml:trace>
  <inkml:trace contextRef="#ctx0" brushRef="#br0" timeOffset="42576.87">16559 7090 954 0,'0'0'0'0,"0"0"0"0,0 0 0 0,0 3 6 0,0 2 0 15,0 7-1-15,0 1 1 0,0-5-5 0,0-1 0 16,0 1 0-16,0 4 0 0,0 6 31 0,0-5-1 15,0-1 1-15,0 1 0 0,0 2-16 0,0-3 0 16,0-1-1-16,5 4 1 0,3 2 5 0,-8-2 2 16,3-2-1-16,2 5 1 0,2 2 6 0,1-3 1 15,0 1-1-15,-8 0 2 0,5-3-4 0,2-3 0 16,1 9-1-16,-3-6 3 0,0 5-9 0,-5-5 1 16,0-2-1-16,-5 4 2 0,5-7-3 0,-5 5 1 15,0-10-1-15,2 11 1 0,-4-9-12 0,2-2 0 0,0 3 0 16,-6-8 1-16,4 7 2 0,4-7 0 0,1 3 0 15,-1 2 1-15,-2-3-8 0,2-2 1 0,-2 0-1 16,-5 0 2-16,-5 0-2 0,0-2 2 0,2 2-1 16,-7-8 1-16,-6 1-6 0,3-6 0 0,5 6 0 15,6-1 0-15,12 8-1326 0</inkml:trace>
  <inkml:trace contextRef="#ctx0" brushRef="#br0" timeOffset="42726.67">16442 7123 1381 0,'3'0'0'0,"2"0"0"0,5 0 0 16,5 0 27-16,8 0 0 0,3 15 0 0,9-12 0 0,4 2-11 15,1 2 1-15,-2-7 0 0,-2 5 0 0,2-5-35 16,-7 3 1-16,4 2-1 0,6-10 1 0,-41 5-1098 16</inkml:trace>
  <inkml:trace contextRef="#ctx0" brushRef="#br0" timeOffset="43280.1">15621 5326 1255 0,'0'0'0'16,"0"0"0"-16,0-2 0 0,0 2 24 0,0 2-1 16,0 3 1-16,0 3-1 0,0-3-12 0,0 3-1 15,2-8 0-15,3 0 0 0,-5 5-10 0,0 2 0 0,0-7 0 16,0 0 0-16,0 0-20 0,0 0-1 0,0 3 1 15,0 9 1-15,0-12-964 0</inkml:trace>
  <inkml:trace contextRef="#ctx0" brushRef="#br0" timeOffset="43428.59">15631 5770 803 0,'-3'0'0'0,"-4"7"0"0,2 6 0 16,-1-5 34-16,6-1-1 0,0 6 1 0,0 7 0 15,-5-10-2-15,3 3 2 0,-1-1-2 0,1 1 2 16,-6 2-34-16,6 0 0 0,2-2 0 0,0 7 0 16,0-20-803-16</inkml:trace>
  <inkml:trace contextRef="#ctx0" brushRef="#br0" timeOffset="43611.01">15664 6604 1180 0,'0'0'0'16,"-5"5"0"-16,0 3 0 0,0-6 44 0,5 3 1 15,5 3 0-15,-5-1-1 0,-3 6-44 0,1-6 2 16,2-4-2-16,-3 7 1 0,3-2-2 0,-5-1-1 16,5-7-1018-16</inkml:trace>
  <inkml:trace contextRef="#ctx0" brushRef="#br0" timeOffset="43893.24">15646 5039 853 0,'0'0'0'0,"0"3"0"0,-5 7 0 0,0-8 64 16,2 11 2-16,3-6-2 16,-2-2 1-16,-1 6-15 0,-2-6 1 0,0 2-1 0,3 1 1 0,-4 4-30 15,6-7 0-15,0 5 1 0,0-2-1 16,6 10-21-16,-6-8 1 0,0-10-1051 0</inkml:trace>
  <inkml:trace contextRef="#ctx0" brushRef="#br0" timeOffset="44056.24">15671 5281 1218 0,'0'0'0'16,"0"0"0"-16,-5 0 0 0,3 8 43 0,2 2 1 0,0 7-2 15,-5-2 2-15,5 11-6 0,-5-4 1 0,0-2 1 16,2-2-1-16,3 0-40 0,-5-3 1 0,0 5-1 16,5 3 1-16,0-23-1159 0</inkml:trace>
  <inkml:trace contextRef="#ctx0" brushRef="#br0" timeOffset="44243.76">15707 6304 752 0,'0'3'0'0,"-5"9"0"0,5 1 0 16,0-1 44-16,0 4 0 0,-5-4 0 0,0 11 0 16,2-3-18-16,3-10 3 0,3 3-3 0,-3-1 3 15,-3-2-19-15,3-10 1 0,3 5 0 0,2 3 0 16,0-3 11-16,-5-5 0 0,0 2 1 0,-5 4-1 0,2-6-7 16,3 0 0-16,0 0-916 0</inkml:trace>
  <inkml:trace contextRef="#ctx0" brushRef="#br0" timeOffset="44393.88">15623 6271 1030 0,'-2'0'0'16,"-1"5"0"-16,1-2 0 0,2 2 60 0,-6 0 2 16,6-3 0-16,0 11-1 0,0-10-22 0,0 4-1 15,0-2 0-15,0-5 0 0,0 5-29 0,0-5 1 16,0 3-1-16,0 2 1 0,0-5-1111 0</inkml:trace>
  <inkml:trace contextRef="#ctx0" brushRef="#br0" timeOffset="44593.7">15666 5107 1255 0,'0'0'0'0,"0"0"0"0,-12-12 0 16,4-4 42-16,3 9 0 0,0-3 1 0,0 2 0 16,2-2-14-16,-4 8 1 0,2 2 0 0,5 0 1 15,0 0-36-15,0 0 2 0,0-3 0 0,0 3-1 0,0 0-22 16,0 0 1-16,0 0-1085 0</inkml:trace>
  <inkml:trace contextRef="#ctx0" brushRef="#br0" timeOffset="44978.74">15745 5364 752 0,'-5'0'0'16,"3"10"0"-16,-1 3 0 0,1-8 69 0,2 5-1 16,-6 5 1-16,4 3 0 0,-1-3-29 0,3-3-1 15,0 9 0-15,0-6 1 0,0 12-36 0,0 1 2 16,0 0-2-16,3 7 2 0,5 0 0 0,-6-2 2 15,-2-5 0-15,-2 2 0 0,4 3-6 0,1-5 2 0,-3-1-1 16,-3 4 0-16,1 1-4 0,2-1 0 0,0 4 0 16,-6-2 1-16,6-6-3 0,6 6 0 0,-6-3 0 15,-11 11 1-15,9 1 2 0,2-1 1 0,-5-6-1 16,0 3 1-16,2-3 18 0,3 3 0 0,0-3 0 16,-5 3 0-16,0-3 2 0,2-4-1 0,3 4 0 15,-2-5 0-15,-1-2-2 0,-2 5 1 0,5-11 0 0,5 1 0 16,-2-5-6-16,-3-6 0 0,-3 6 1 15,-2-6-1-15,5 1 3 0,0-3-1 0,-2-5 1 16,2 3 0-16,2 4-9 0,3-7 1 0,-5 3-2 0,0-6 2 16,0 3 2-16,0 3 1 0,0-8 1 0,0 2-1 15,0 1-7-15,0 0 1 0,0 2-1 0,0-5 1 0,0 7-3 16,0-7 0-16,0-7 1 0,0 7-1 0,0 0-1265 16</inkml:trace>
  <inkml:trace contextRef="#ctx0" brushRef="#br0" timeOffset="45928.89">15733 4941 916 0,'0'0'0'0,"0"0"0"16,2 7 0-16,1 14 31 0,-3-11-1 0,-3 7 0 15,1-7 1-15,2 8-17 0,0-3 1 0,0 0-1 16,0 10 1-16,-6 6-15 0,4-4 1 0,-1 6-1 15,3 2 1-15,0 3-3 0,0 0 1 0,0 5-1 0,0 5 0 16,3 0-3-16,5 2-1 0,-1-2 1 0,-2 2-1 16,-5 6 8-16,5-3 0 0,0-3 1 0,3 0-1 15,0-4-2-15,-3-8 1 0,-5 7-1 0,5-2 1 16,-5-8 13-16,2 5-1 0,1 3 1 0,0 3 0 0,-3-1-3 16,-3-7 2-16,0 10-2 0,1-1 1 0,2 1 2 15,-5-12 0-15,5 4 1 0,0 3 0 0,0-15-3 16,5-1 0-16,-5 1 1 0,-5-13 0 0,5 3 6 15,-5-8 0-15,10 2 0 0,-5 1 1 0,-5-5-13 16,2-6 0-16,3 6 0 0,0-8-1 0,0 5 15 16,0-5-1-16,0 7 0 0,-2-2 1 0,-1-5 0 0,3 0-1 15,0 0 0-15,0 0 0 0,0 0 10 16,0 0 2-16,0 0-2 0,0 0 2 0,0 0-6 0,0 0 1 16,0 0 0-16,0 0 1 0,0 0-3 0,0 0 0 15,0 0-1-15,0 0 1 0,0 0-1 0,0 0-1 16,0 0 1-16,0 0-1 0,0 0-8 0,0 0 0 15,0 0-1-15,0 0 1 0,0 0-15 0,0 0 0 16,0 0 0-16,0 0 0 0,0 0 0 0,0 0 0 0,0 0 0 16,0 0 0-16,0 0-1 0,0 0 1 0,0 0 0 15,0 0 0-15,0 0-5 0,0 0 1 0,0 0-1 16,0 0 1-16,0 0 3 0,0 0 1 0,0 0-2 16,0 0 2-16,0 0-1 0,0 0 1 0,0 0 0 15,0 0 0-15,0 0-2 0,0 0 1 0,0 0-1 16,0 0 1-16,0 0-1 0,0 0 1 0,0 0 0 15,0 0 1-15,0 0 0 0,0 0 0 0,0 0 0 16,0 0 0-16,0 0 0 0,0 0 0 0,0 0 0 0,0 0 0 16,0 0 0-16,0 0 0 0,0 0 0 15,0 0 0-15,0 0 2 0,0 0 1 0,0 0-1 16,0 0 1-16,0 0 4 0,0 0 1 0,0 0 0 0,0 0 0 16,0 0-1-16,0 0 2 0,0 0 0 0,0 0 0 0,0 0 0 15,0 0 0-15,0 0 0 0,0 0 1 0,0 0-5 16,0 0 1-16,0 0-2 0,0 0 2 0,0 0 3 15,0 0 0-15,0 0 0 0,0 0 1 0,0 0-6 16,0 0 1-16,0 0-1 0,0 0 1 0,0 0 2 16,0 0 2-16,0 0 0 0,0 0 0 0,0 0 4 15,0 0 0-15,0 0 1 0,0 0-1 0,0 0-6 0,0 0 1 16,0 0 0-16,0 0-1 0,0 0 4 16,0 0-1-16,0 0 0 0,0 0 1 0,0 0-7 0,0 0 1 15,0 0-1-15,0 0 2 0,0 0-1 0,0 0 0 16,0 0 1-16,0 0-1 0,0 0 8 0,0 0 0 15,0 0 1-15,0 0-1 0,0 0-13 0,0 0 0 16,0 0 0-16,0 0 1 0,0 0-1839 0</inkml:trace>
  <inkml:trace contextRef="#ctx0" brushRef="#br0" timeOffset="46947.62">15132 5352 452 0,'0'0'0'0,"0"0"0"0,-5 0 0 16,2 5 112-16,3 2 0 0,0 8 0 0,-5 5 1 16,-2-2-113-16,2 0 0 0,0-8 0 0,-8 7 0 0,3 4-2 15,7-6 2-15,-7-3 0 0,-3 3 0 0,1 1-5 16,-1-1-1-16,3-3 1 0,-3 8-1 0,-5 1-5 15,3-6 1-15,-3 5 0 0,0 0 0 0,0 0 8 16,1-5 2-16,-4 8-1 0,3 2 1 0,-2-2 0 16,5-3 0-16,2-5 0 0,-7 10 0 0,2-2 0 15,0 0 0-15,-2-6 0 0,-1 1 0 16,6 7 4-16,-3-2 0 0,1-5 0 0,-4-1 0 0,3-4 21 16,3 4-1-16,0-7 1 0,-8 3 1 15,3 0-3-15,4 2 1 0,4-5 0 0,-4 0 0 0,1-3-1 16,2 4-1-16,6 1 1 0,-6 1 0 0,3 2 10 0,2-3-1 15,3 1 1-15,0-5-1 0,-3 12-1 0,1-5 0 16,-3-2 0-16,2 2 1 0,-5-5-7 0,1 2-1 16,6-4 1-16,-1 2 1 0,2 5-9 0,0-12 1 0,0 4-2 15,-3 3 2-15,-2 5-10 0,2-2 1 0,0-11 0 16,-7 4 0-16,3 6 1 0,-1-4 1 0,0-1 1 16,0-4-1-16,1 4-7 0,-1 3 1 0,3-2-1 15,-6 0 1-15,-1-6-1 0,1 1 2 0,4 7 0 16,-4-3-1-16,4 6 3 0,2-8 1 0,-8 5-1 15,5-10 1-15,0 5 9 0,1-3 1 0,1 9-1 16,-4-4 1-16,2 1-5 0,-2-1 1 0,2 1 0 16,1-3-1-16,-9-3-5 0,6 3 0 0,2 3 0 15,-2-8 1-15,5 2-3 0,-3 1 0 0,0 5-1 0,-4-6 1 16,4-2-7-16,3 5 1 0,2-2-1 0,-5 2 1 16,3 0-1-16,3-5 0 0,-4 7 0 0,1-4 0 0,0 4 0 15,-3-2 0-15,1-2 0 0,7 2 0 16,-8 8-1-16,3-6 1 0,2 1 0 0,0-6 0 0,-2 3-1 15,3-5 0-15,7 5 0 0,-6-5 0 0,6 3-3 16,-5 2 2-16,3-5-1 0,2 7 1 0,-5-7-3 16,5 3 1-16,-5-3-1 0,5 2 2 0,0 1-2 15,-3 2 1-15,3-5-1397 0</inkml:trace>
  <inkml:trace contextRef="#ctx0" brushRef="#br0" timeOffset="47148.29">13514 6702 665 0,'0'0'0'0,"0"0"0"16,0-2 0-16,0 2 80 0,0 2-1 15,0 6 1-15,0-3 0 0,0-5-35 0,0 0 1 0,0 0 0 16,0 2 0-16,0-2-922 0</inkml:trace>
  <inkml:trace contextRef="#ctx0" brushRef="#br0" timeOffset="48049.81">13601 6526 1042 0,'-3'0'0'0,"1"0"0"16,-1 0 0-16,3 0-20 0,0 0 1 0,0 0-1 15,3 0 0-15,-3 7 17 0,-3 1 1 0,3-8-2 16,-5 8 2-16,2 7 8 0,1 2-1 0,-1-7 1 0,3 16 0 16,-5-4-4-16,5 1 1 0,5-3 0 0,-2 0 0 15,2 0 10-15,0-5 1 0,-2-2-1 0,2 0 2 16,0-6-3-16,0-2 2 15,-5 3-1-15,5-6 1 0,2-2-10 0,1 5 2 0,-3-2-2 0,0 2 2 0,0-5-4 16,6 0 1-16,-1 0 0 0,-3 0 0 16,4-5 9-16,-4 2 1 0,1 3-1 0,7-7 0 0,0-6-5 15,1 6 0-15,-4-1 0 16,-7-2 0-16,3 0 13 0,0-5-1 0,2 10 0 0,-5-10 1 16,3 2-1-16,-8 0 1 0,5 1 0 0,-5-3 1 15,0 0-9-15,0 0 0 0,0-1 1 0,0-1 0 0,-5 2-3 16,5 7 1-16,-8 1 1 0,3-6-1 0,0 5 8 0,0 1 0 15,2 2 0-15,-2-3 1 0,-3 1-4 0,3-1 0 16,0 8-1-16,3 0 1 0,2 0-4 0,-3 0 2 16,1 0-1-16,-3 0 1 0,-1 0-9 0,1 0 1 15,3 8 0-15,-11-1-1 0,-5 1 5 0,0 4 1 16,-2-4-1-16,2 7 1 0,6 3-7 0,1-1 1 16,4-4-1-16,-3 2 1 0,5 0-4 0,2-5 1 15,3 5 0-15,-5-12 1 0,5 7-2 0,5-2 1 0,-5-6-1 16,0 3 1-16,0 8-2 0,0-11 2 0,3 6-1 15,7-3 0-15,-3-5-1 0,3 2 1 0,-7 3-1 16,2 0 1-16,0-5-1 0,0 8 0 0,0-8 0 16,3-8 1-16,5 3-1 0,-6 5 0 0,4 0 0 15,-6-7 1-15,2-6-1 0,1 3 0 0,2 5 0 16,-5-8 1-16,3-2-1 0,-8 0 0 0,2 3 0 16,1-3 1-16,-1-3 1 0,-2 8-1 0,0 2 0 0,-2-4 0 15,-1-1 1-15,1 6 2 0,-3 1-2 0,0 4 1 16,-3-6 1-16,0 1 0 0,3 2-1 0,-5 5 2 15,2 0-4-15,1 0 1 0,-3 0 1 0,-6 0-1 0,-4 0-3 16,0 5 1-16,2 10 0 0,-8-2 0 0,26-13-1345 16</inkml:trace>
  <inkml:trace contextRef="#ctx0" brushRef="#br0" timeOffset="48454.28">13667 6367 1206 0,'0'0'0'0,"0"5"0"0,-8 13 0 0,-2-1 32 16,2 1 2-16,3 7-1 0,-8-10 0 16,6 6-39-16,2-1 0 0,0-5-1 0,-5 5 2 0,7 0-31 15,3 3 1-15,0 2-898 0</inkml:trace>
  <inkml:trace contextRef="#ctx0" brushRef="#br0" timeOffset="49469.85">13405 7284 703 0,'0'0'0'0,"0"0"0"0,0-7 0 0,0 7 18 16,0 0 1-16,0 0 0 0,0 0 0 0,0 0 8 16,0-5 0-16,0 2 0 0,0 1 1 0,0-1-1 15,0 3 0-15,0-5 0 0,0 3 13 16,0-3-26-16,0 2-1 0,0 3 2 0,0 0 7 0,0 0 2 15,0-8-2-15,2 8 2 0,6 0 7 0,-6 0 1 16,-2 0-1-16,0 0 1 0,0 0-9 0,0 0 2 16,0 0-2-16,0 0 2 0,0 0-8 0,0 0 1 15,0 0-1-15,3 8 1 0,5-5 6 0,-1 4 1 16,-2-2 0-16,0 3 1 0,1 7-4 0,-4 2 0 16,3-6 1-16,0 4-1 0,3 2-3 0,-8-4 0 15,5-6 1-15,-3 4-1 0,4-1 0 0,-1 5 0 0,-3-8 0 16,1 6 0-16,4 2-1 0,-7-10 0 0,5 3 0 15,-5-1 0-15,0 1-12 0,0-1 2 0,3-2 0 16,2 3 0-16,0-6 9 0,-5 3 1 0,0-2-1 16,0-3 1-16,0 5-18 0,0-5 1 0,0 0 0 15,0 3 0-15,5 2-1 0,-2 0 0 0,-3-5 0 16,0 0 0-16,0 0-2 0,0 0 1 0,0 0-1460 16</inkml:trace>
  <inkml:trace contextRef="#ctx0" brushRef="#br0" timeOffset="50285.88">13679 7307 602 0,'0'0'0'16,"0"0"0"-16,0 0 0 0,-5 0 76 0,3 0 1 15,2 0-1-15,0 8 0 0,0 2-35 0,0-5-1 16,-5-5 1-16,5 2-1 0,0 1-19 0,0 2 2 15,0-3-1-15,0-2 1 0,0 0-17 0,0 0 2 0,0 0-1 16,0 5 1-16,0-2 5 0,0-3 2 0,0-3-1 16,0 3 1-16,0 0 12 0,0 0 0 0,0-5 0 15,0 5 0-15,7 5-6 0,4-5 2 0,-9 0-1 16,8 0 0-16,3 3 1 0,-3 7 0 0,0-3 0 16,1 9 0-16,-1 4-8 0,0 0 1 0,0-2-2 0,-5 2 2 15,-5 5-1-15,3-7-1 0,-1-1 1 16,1-2-1-16,-3-2-9 0,0-3-1 0,5 3 1 0,-5-1 0 15,0-4 6-15,0-3-1 0,0-5 0 0,0 7 0 16,0-4-9-16,0 2 1 0,0-3 0 0,0 3 1 16,0 0 3-16,0-5 1 0,0 8 0 0,0 0 1 0,0-8-4 15,0-8 1-15,0 8-1 0,0 0 2 0,0 0 2 16,0-8 1-16,0 3-1 0,0-10 0 0,7-12-6 16,4-6 0-16,1 3 0 0,1-6 0 0,-10 9 10 15,2 1 0-15,5 11-1 0,-5-7 1 0,3 9-10 16,-1 5 0-16,-2-4-1 0,3-1 1 0,2 6 9 15,-10 2 2-15,5 5-2 0,3-5 1 0,-3 5-11 0,-5-5 2 16,3 5-2-16,2 5 1 0,0 0-1 16,-3-3 0-16,1 1 0 0,4 4 2 0,-1-2-2 15,1 8 0-15,-2-6 0 0,0 9 0 0,3 11-1 0,-6 1 0 16,4-13 0-16,-1 10 0 0,0-2 0 0,0-3 0 16,-3-10 0-16,3 8 1 0,-5-11 0 0,0-2 2 15,0 3-2-15,6-5 1 0,1 2-1 0,-7-3 0 16,0 3 0-16,0 0 1 0,0-2 20 0,0 2 2 0,0-5-1 15,0 0 1-15,0 0-24 0,0 0 1 0,0 0 0 16,0 0 0-16,0 0-1 0,0 0 1 0,0 0-1 16,0 7 1-16,0-7 0 0,0 0 2 0,0 3-1 15,0-3 0-15,0-3-1 0,0 3 0 0,5 0 1 16,0-7-1-16,3-1 1 0,-3-4 0 0,3 7 0 16,-3 2 2-16,-3-5-1 0,1 6 0 0,-1-1 1 15,4 3 0-15,-1 0 0 0,-3 0 0 0,3 0 1 0,0 3-1 16,8 10 4-16,-5-6 1 0,-1 3-1 15,4-2 1-15,-6-1-9 0,2 3 1 0,1 0-1 16,2 8 1-16,-10-18-1597 0</inkml:trace>
  <inkml:trace contextRef="#ctx0" brushRef="#br0" timeOffset="50797.38">14298 7201 1683 0,'2'0'0'15,"3"-5"0"-15,0 3 0 0,-5 2 42 0,0 0 2 16,0 0-1-16,0 2 1 0,0-2-26 0,0 0 1 0,0 0-1 16,0 0 1-16,5 0-19 0,3 0 0 0,-8 0 0 15,0 5 0-15,8 3-16 0,2-3 1 0,-8 2 0 16,9 1 0-16,-1 4 8 0,3 6 2 0,-6-5-1 16,-2-1 1-16,-5-2-6 0,-5 0 1 0,5-2 0 15,0 0 0-15,-5-3 8 0,0 0 1 0,2 0-2 16,-4 2 2-16,2-2-3 0,-5-2 1 0,4 2-1 15,4 0 1-15,2 2 1 0,-8-7 0 0,3 0 0 16,5 3 1-16,0 2-2 0,0-5-1 0,-5 0 1 0,5 0 1 16,5 0 1-16,-2 0 1 0,-1 0 0 0,6 3 0 15,-3 2-8-15,3 2 1 0,-3-2 0 0,0 3 1 16,2-6 1-16,6 11 1 0,-5-8-1 0,-3-3 1 16,0 3-2-16,-2-5 1 0,-1 0 0 0,1 8 0 15,2-8 3-15,-5 5 0 0,0 3 0 0,0-8 1 16,0 7-4-16,0-7 2 0,0 3-1 0,-5 2 1 15,2 0 2-15,1-3 1 0,-1 3 0 0,-2 3 0 0,0-6 0 16,2 6 0-16,-2-3 0 0,-2 0 0 0,7-5-1256 16</inkml:trace>
  <inkml:trace contextRef="#ctx0" brushRef="#br0" timeOffset="51321.79">13606 7944 1255 0,'0'0'0'0,"0"8"0"0,5-8 0 0,-3 0 48 0,1 0 1 15,-3 0-1-15,7 13 1 0,-7 2-12 0,3-8 2 16,0 6-1-16,-1 2 0 0,3 13-30 0,3-8 1 16,2 3 0-16,-5-3 0 0,3 0-10 0,-3 0 1 15,2-2 0-15,1 7 0 0,2-12 3 0,-10-3 1 16,5 2 1-16,3 1-1 0,0-11 4 0,-3 3 1 15,0-2 0-15,-3 2 0 0,3-3-3 0,1 1-1 16,-1 5 1-16,0-1 0 0,2-7-4 0,-2 3 0 0,-5-3-1288 16</inkml:trace>
  <inkml:trace contextRef="#ctx0" brushRef="#br0" timeOffset="52756.58">17473 6304 1218 0,'0'0'0'0,"0"0"0"16,0-7 0-16,0 7 62 0,0 0 0 0,0 0-1 15,0 0 2-15,0 0-27 0,0 0 1 0,0 0 0 16,2 0 0-16,3 7-35 0,0-4 2 0,-2 4-2 16,7 6 1-16,3 12-5 0,5-10 1 0,-11 5-1 15,9-5 1-15,-4 6-3 0,-4-6 2 0,0-3-1 0,2 1 0 16,-3-3 3-16,-2-5 0 0,1 3 0 0,6-3 0 16,-4 10 9-16,-3-13 2 0,0 3-2 0,8 3 1 0,-1-1 15 15,1-2 1-15,0 3 0 0,7 5 1 0,3-3-6 16,0 0 2-16,3 0-1 0,-4 2 1 0,4 1 2 15,-8 2 1-15,2-5 0 0,3-5 0 0,-10 8-4 16,-1-3 2-16,1 2-1 0,0-12 1 0,-3 0-5 16,-2 6 1-16,-1 1-1 0,3-7 2 0,-7 0-14 15,-1 0 2-15,1 0 0 0,0 0 0 0,-1 0 8 0,3 0 1 16,-5 0-1-16,0 0 1 0,0 0-12 16,0 0-1-16,0 0 1 0,0 0 1 0,0 0-2 15,0 0 2-15,0 0-2 0,0 0 2 0,0 0-1707 0</inkml:trace>
  <inkml:trace contextRef="#ctx0" brushRef="#br0" timeOffset="53108.59">17676 6158 690 0,'0'0'0'0,"0"0"0"15,0 2 0-15,0 3 58 0,0-2 1 0,0 0 1 0,5 12-1 16,8-5-20-16,0 0 0 0,-8-3-1 0,10 6 1 16,5 2-19-16,1-2 2 0,-3 2-2 0,-1-8 1 15,4 1-16-15,-3-3 0 0,-6-3 1 0,9 4 0 16,-1 1 32-16,-5-4 0 0,1 4 0 0,4 3 1 15,3-7-3-15,-3 2 0 0,-7 2 0 0,5 8 1 0,-1-9-8 16,-9 1 2-16,2-2-2 0,3 3 1 0,-10 2-11 16,2-5 1-16,0 2-1 0,2-2 2 0,4 3-16 15,-9 0 1-15,-2-6-1 0,0 1 1 0,0 2 1 0,0 0 0 16,0 0-1-16,0 2 1 0,0-7-1306 0</inkml:trace>
  <inkml:trace contextRef="#ctx0" brushRef="#br0" timeOffset="53991.57">17503 6450 1231 0,'0'0'0'16,"0"0"0"-16,8 0 0 0,-3 8 24 0,8-6 2 15,-6 1-1-15,11 7 1 0,5-5-12 0,-3 3 1 0,-2-8-1 16,8 5 1-16,-1 2-9 0,-2 3 0 0,2-10 0 15,6 0 1-15,-1 0-9 0,-7 0 2 0,0 0 0 16,3-2 0-16,-1-6 0 0,-5 1 2 0,3 2-2 16,-5-3 1-16,-5-5 18 0,-3 6 0 0,0-6 0 15,3 1 1-15,2 2-10 0,-10-6 0 0,-2 4 0 0,2 4 1 16,0-7 5-16,-5 3 2 0,-3 4-1 0,1-12 1 16,-3 2-11-16,0 1 0 0,2-4-1 15,-10 6 1-15,1 3 3 0,-1-3 1 0,3 2 1 0,-13-2-1 16,3 2-10-16,-3 6 1 0,5-1 0 0,0 3 1 15,-2 5-2-15,7 0 1 0,0 0-1 0,-4 5 1 16,4 3-2-16,-5-1 2 0,5 1-1 0,1 12 0 0,-6 0-1 16,0 8 1-16,5-6-1 0,3 6 1 0,2-5-1 15,1 2 1-15,2 3-1 0,0-8 1 0,2 8-1 16,6-6 0-16,2 4 0 0,0-4 1 0,-3 6 0 0,3-13 1 16,3 10-1-16,2-10 1 0,0 6-2 15,-2-6 1-15,5-3 0 0,-1 3 0 0,6 0-1 16,-5-2 1-16,0 0 1 0,10-13-1 0,-6 7 1 0,-1-4 0 15,-1 2 0-15,5-5 1 0,3 0 0 0,-2 0 0 16,-4 0 1-16,6-5-1 0,3-3 5 0,-11 6 0 16,0 2 0-16,3-20 1 0,0 7-5 0,-8 8 1 15,0-5-1-15,-2-10 1 0,2-3 3 0,-7 10 0 0,2-2 1 16,0-5 0-16,-5 2 9 0,-8 1 1 0,3 4 1 16,-5-9-1-16,2 1-19 0,-5-4 1 0,1 5 0 15,-6-3 0-15,-5 1 0 0,3 2 0 0,-3-1 0 16,-3 1 2-16,1 8 12 0,-3 2 2 0,8 2-1 15,-6-5 1-15,1 8-13 0,2 5 2 16,-5 5-1-16,5-5 1 0,0 0 1 0,5 8-1 0,-5 5 1 16,5-3 0-16,3-3 2 0,-3 3 0 0,1 5 0 15,4 6 1-15,3-1-2 0,0-5 0 0,-1 5 0 16,4-2 1-16,2 7-5 0,-6-10 2 0,9 3-2 16,2-3 2-16,0 0 3 0,0-3 0 0,2-2 0 15,9 3 1-15,1 5-9 0,-1-1 1 0,-1-4 0 0,5 0 1 16,3-3-2-16,0 2 0 0,2 1 0 0,3-13 1 15,5 7-4-15,-3-7 1 0,-2 0-1 0,8-7 0 0,-1 7-6 16,-4 0 0-16,-1-8 0 0,3-4 0 0,-2 7-7 16,-4-3 1-16,-1 6-1 0,2-24 2 0,-8 16 8 15,0-2 2-15,-2-1-2 0,-3 0 2 0,0 3 0 16,-5-2 0-16,0 4 0 0,-2-7 1 0,0 3 2 16,-3-4 0-16,-3 4 0 0,0-13 0 15,-2 2 3-15,-2 3 2 0,-6 5-2 0,-2-6 2 0,-3 6 3 0,3-5 1 16,-3 15 0-16,-8-5 2 0,9-5 2 0,-4 10 2 15,1 5-1-15,0-8 1 0,-6 8-12 0,8 3 0 16,1 2 1-16,4 0 0 0,-5 3 2 0,5 2 0 16,1-3-1-16,-1 6 1 0,-2 4-5 0,4 1 1 15,4 0 0-15,-1-3 1 0,0 5-10 0,-2-10 1 16,8 8 0-16,2-1 0 0,2 1-14 0,3-3 0 16,0 0-1-16,8-7 1 0,-13-8-1542 0</inkml:trace>
  <inkml:trace contextRef="#ctx0" brushRef="#br0" timeOffset="54843.1">17450 7123 1557 0,'0'0'0'16,"0"0"0"-16,0 0 0 0,0 0 43 16,0 0-1-16,0 3 1 0,0 9 0 0,0-4-13 0,0-1 1 15,0-2 1-15,5-2-1 0,-3 9-26 0,1-4-1 16,-1 0 1-16,4 4 0 0,-4 3-6 0,3 5 1 16,-2-7 0-16,4 2 0 0,1 5-1 0,-3-5 0 0,0-2 0 15,3 0 0-15,2-6 1 0,-2 3 0 0,-3-5 0 16,2 3 0-16,1 4 0 0,-3 4 0 0,0-9 0 15,3 6 0-15,-1-3 1 0,-1 2 1 0,-1 1 0 16,0 2 1-16,0 3 21 0,-3-3 1 0,3 0 0 16,3-2-1-16,2 2-3 0,-7-8-1 0,-1 1 0 15,6 4 1-15,-6 1-19 0,1-5 1 0,5-1-1 16,-3-7 1-16,-5 0-1551 0</inkml:trace>
  <inkml:trace contextRef="#ctx0" brushRef="#br0" timeOffset="55510.84">17854 7249 1444 0,'0'0'0'16,"0"0"0"-16,5 0 0 0,-2 0 30 0,-1 0 0 16,6 0 1-16,-8 0-1 0,3 0-4 0,-3 0 0 15,0 0-1-15,0 0 1 0,0 0-4 0,0 0 0 16,0 0 0-16,0 0 1 0,0 3-23 0,0 2 0 16,0-5 0-16,10 15 0 0,10 20 0 0,1 0 0 0,-6 6 0 15,-5-6 1-15,-5-2 1 0,-2-6 0 0,2-4 1 16,-3 5 0-16,1-8 0 0,-3 0 2 0,-5-5-1 15,5-2 1-15,0-3-5 0,0-5 1 0,-5 2-1 16,5-7 1-16,5 5 0 0,-5-5 2 0,0 0-2 16,0 0 1-16,0-5-2 0,0 5 1 0,0 0 0 15,0 0 0-15,-5-7-1 0,2 2 1 0,3 2 0 16,0-12 1-16,0-5 10 0,3-13 1 0,2 1 1 16,2-6-1-16,1 10-1 0,-3 3-1 0,0 7 0 15,3 1 0-15,2-1 8 0,0 5 2 0,-2 1-2 0,-1 2 1 16,6-3-9-16,0 8 0 0,-3 5 0 0,-5 0 1 15,3-3-7-15,-8-2 2 0,5 5-1 0,2 5 0 16,1-2-6-16,-3-3 2 0,0 0-1 0,-2 5 0 16,2-2-1-16,-3 2 1 0,6 0 0 0,-3 5 0 0,3 5-1 15,-6 2 0-15,-2-6 0 0,3-4 0 0,4 3-1 16,-7-2 0-16,0-8 0 0,0 0 1 0,0 7-4 16,0-4 1-16,0 2 0 0,6-5 0 0,-4-5 1 15,1 5 0-15,-3-3 0 0,0-2 1 0,0 3-1 16,0 2 1-16,0 0 0 0,0-8 0 0,2 1 0 15,3 2 0-15,0 0 0 0,3-6 1 0,-5-1-1 0,2-1 1 16,0 3-2-16,0 3 2 0,2 2 0 0,4 5 0 16,-4-5 0-16,1 5 0 0,-3 0 2 0,0 0-1 15,-2 5 0-15,4 0 0 0,3 5 0 0,1-3 0 16,-6-2 0-16,7 8 0 0,4-3 2 0,-4 5 0 16,-1 3-1-16,-4-8 2 0,3 7-1 0,1-9 2 0,-4 5-2 15,1-6 1-15,5 1-4 0,-1-3 0 0,-2-3 0 16,6-4 1-16,-16 2-1544 0</inkml:trace>
  <inkml:trace contextRef="#ctx0" brushRef="#br0" timeOffset="56246.62">18432 6869 1419 0,'0'0'0'0,"0"0"0"0,0 0 0 0,0 0 44 0,0 0 1 16,0 0 0-16,0 0 0 0,0 0-8 16,0 0 1-16,0 0 0 0,2 0 0 0,6 0-32 0,-5 0-1 15,-3 0 1-15,5 0-1 0,7 0-5 0,4 0 0 16,-4 0 0-16,1-6 2 0,-5 6-2 0,-1-2 0 16,3-3 0-16,3 2 0 0,0-4 19 0,-5 7 1 15,-3 0-1-15,-3-5 1 0,-2 0-4 0,0 2 0 0,3 3-1 16,-3 0 1-16,0 0 3 0,0 0 0 0,0 0 0 15,0 0 0-15,0 0-11 0,0 0 0 0,0 0 0 16,-3 13 1-16,1 4 2 0,-3 9 0 0,2-14 0 16,3 11 1-16,-8 10-8 0,6-3 1 15,4-7-1-15,1-3 2 0,-3-3-7 0,0-1 1 0,5-4-1 16,3 6 1-16,2-1-15 0,-8-4 0 0,9 2 1 16,6-7 0-16,-1 12 6 0,-1-5 1 0,0 0-1 15,0 0 1-15,1 3-4 0,-4 2 0 0,4-2-1 16,1 2 1-16,1 0 6 0,-5 3 0 0,0 7 1 0,-6-7-1 15,-2-3 3-15,-2-5 0 0,2 5-1 0,0-7 1 16,-2 2-2-16,-3-8 0 0,0-2 0 0,-3 3 0 16,3 2 2-16,0-5 1 0,0-5-1 0,-7 3 1 15,4-1 1-15,3 1 0 0,0-3 0 0,-3 0 0 0,3-3 0 16,0 1 0-16,-5-1 0 0,-2-2 1 0,-11-5 8 16,5-5 0-16,-5 2 0 0,-2-7 1 0,0-13 3 15,4 11 1-15,11 6-1 0,-5-9 2 0,8 8 3 16,-4 4 0-16,6-2 0 0,0 2 1 0,6-4-4 15,-6 2 2-15,0 4-1 0,2-1 1 0,3-6-9 16,0 3 1-16,0 0-2 0,-2-18 2 0,2 3 3 16,0 5-1-16,-2-3 0 0,2 3 0 0,0-3-3 0,-5 8 1 15,0 0-1-15,0-5 1 0,0 7 6 0,-5 5-1 16,2 1 1-16,1-1-1 0,-1 3-7 0,3 3 0 16,-5 7 0-16,0-5 0 0,2 5-1 0,3-6 0 15,-5 6-1-15,-18 11 2 0,23-11-1774 0</inkml:trace>
  <inkml:trace contextRef="#ctx0" brushRef="#br0" timeOffset="80366.45">23866 15907 752 0,'0'0'0'0,"0"0"0"16,0 0 0-16,0 0 41 0,0 0-1 0,0 0 1 0,0 0-1 15,0 0-33-15,0 0 0 0,0 0-1 0,0 0 2 16,0 0 22-16,0 0 1 0,0 0-1 16,0 0 0-16,0 0-11 0,0 0 2 0,0 0-1 0,0 0 0 15,0 0-19-15,0 0 0 0,0 0 0 0,33 0 2 0,-15-7 12 16,-5 2 1-16,-3 2 0 0,-3 1-1 0,-2-1-8 15,1-5 0-15,-1 8 0 0,0 0-1 16,0 0-1-16,0 0 0 0,-5 0 1 0,0-5 0 0,0 3-4 16,0 2 0-16,0-5 0 0,2 5 2 0,3 0-3 0,-2 0 1 15,-3 0-1-15,-3 0 2 0,1 0-8 0,2-3 1 16,0 3-948-16</inkml:trace>
  <inkml:trace contextRef="#ctx0" brushRef="#br0" timeOffset="85644.04">23889 15549 564 0,'0'0'0'0,"0"0"0"0,0 0 0 15,0 0 30-15,0 0 1 0,0 0-1 0,0 0 0 16,0 0-31-16,0 0 0 0,0 0 0 0,0 0 0 15,0 0-21-15,0 0 1 0,0 0 0 0,0 0 1 0,28 21 2 16,-23-21 1-16,-3 0-1 0,4 0 1 0,1 0 14 16,3-3 0-16,-7 3 0 0,5-5 1 0,4 5-5 0,1 0 1 15,-5 0 1-15,4 0-1 0,4 0 11 0,-4 0 0 16,-2 0 1-16,3 0-1 0,2 0 18 0,-2 0 0 16,-3 0 0-16,6 0 0 0,-1 0 11 0,-5 5 0 15,0-2-1-15,5 2 1 0,3 0-2 0,-2 2-1 16,-4-4 0-16,9 2 1 0,2-3-4 0,-8 3 1 15,5-2 0-15,3 2 0 0,0 0-16 0,0-5 0 16,-8 0 1-16,8-5-1 0,2 5-9 0,-2 0-1 16,-2 0 0-16,2 0 1 0,2 5 5 0,-2-3 0 15,-3-2 0 1,3 5 1-16,3 3 29 31,-3-8 1-31,-6 0 1 16,4 0-1-16,-1 0-7 15,0 8 0-15,1-1 1 0,-1-2 0 0,6-2-5 0,-1 2 1 0,-2 0-1 0,2 2 2 0,1-4-9 0,-1 2 1 0,-4-3-1 0,1 3 0 0,-1-5-6 16,-3 0 0-16,-1 0 0 0,4-7-1 0,-1 2-1 0,-5 5-1 0,-2 0 1 0,2-3 0 0,1 3-9 0,-6-5-1 16,0 3 1-16,3 2 0 0,-1-5 1 0,1 5 0 0,-5-5-1 0,-1 2 2 15,4-2 11-15,-4 3 1 0,-2-3 0 0,0 5 0 16,-2 0-10-16,-1 0 0 0,6 0 0 0,-5 0 1 16,-1 0 6-16,1-3 1 0,-1 1-2 0,1-1 2 15,-1 3-13-15,1 0-1 0,-3 0 0 0,0 0 2 0,0-8-3 16,0 8 1-16,0 0 0 0,0 0 0 0,0 0-1467 15</inkml:trace>
  <inkml:trace contextRef="#ctx0" brushRef="#br0" timeOffset="179802.19">16966 13037 414 0,'-2'5'0'0,"-1"-2"0"0,1 2 0 0,2-3 56 15,0 3 1-15,0 0-1 0,5 3 1 0,2 2-22 16,-1-5 0-16,-6 3 0 0,2 4-1 0,8 1-63 15,-5-3 0-15,3 2 0 0,-3 1 1 0,0 7 1 0,5-2 0 16,1-6 0-16,-6 1 0 0,2-5 1 0,1-6 0 16,-3 3 1-16,3-2-1 0,2 2 22 0,-3 0 2 15,-1-5 0-15,-1 0 0 0,-3 0 8 0,3 0 2 16,-2 0-1-16,4 0 1 0,-1 0 21 0,1-5 1 16,-2 2 0-16,3 1 0 0,-3-6 2 0,8 6 1 15,-8-6 0-15,2-5-1 0,-2 8-4 0,-2-5 1 0,2 3 0 16,0-6 1-16,-2-2-2 0,7 2 0 0,-8 6 0 15,6-6 0-15,0 1-8 0,-1 2 1 0,-2 2 1 16,-2 3-1-16,-3 5-796 0</inkml:trace>
  <inkml:trace contextRef="#ctx0" brushRef="#br0" timeOffset="-210341.21">17094 8335 375 0,'0'0'0'0,"0"0"0"0,-39-15 42 0,11 2 43 0,16-2-42 0,4-2-4 16,-2 7 2-16,2-3-1 0,-4 0 0 0,-6-4 19 16,-3 4-1-16,4-7 0 0,-6 0 2 0,-3 5-34 0,8 2 1 15,1 0 0-15,-4-4 0 0,3 7-17 0,3 7 0 16,0 3 0-16,-3 0 1 0,-5 0 7 0,5 0 0 16,1-5 0-16,-9 10 1 0,-4 3-10 0,2-3 0 15,5 2 0-15,-8 1 1 0,-4-6-4 0,4 6-1 0,1 10 1 16,-1-8 1-16,11 2-7 0,2 6 1 0,-2 5 0 15,-1-3 0-15,6 0-1 0,7 5 0 16,1 0 0-16,-4 8 0 0,6 2-1 0,0-4 1 0,10 1-1 16,-5 6 1-16,8-3 1 0,2-4 0 0,3-4 0 15,0 4 1-15,4-1 10 0,1 0 0 0,8 0-1 16,4-2 1-16,1 5 1 0,4-5-1 0,4-1 0 16,4 4 2-16,0 1 8 0,-5-9 1 0,3 10-1 15,2-3 1-15,0-10-5 0,-4 0 0 0,9-5 0 16,0 13 0-16,-5-8-17 0,1-12 1 0,4 4-1 15,-10-4 1-15,3-3 13 0,-11-5-1 0,-4 0 1 0,-6 0 0 16,3 0-5-16,-5 0 1 0,0-5 0 0,-13 0 0 16,-3 2-3-16,4-2 1 0,-4 5 0 0,3-7 0 15,0-1 1-15,-5 1 0 0,0-1 0 0,-5-12 2 0,3-15 1 16,-3-6 1-16,-3-1-1 0,-7-14 2 0,-1 3-9 16,1 10 2-16,-3 1-1 0,-2-14 1 0,-6 16 18 15,4 4-1-15,-4-1 1 0,-4-4 1 0,-1 1 10 16,1 7 0-16,7 3 0 0,-3 7 0 0,3 3-5 15,8 5 0-15,-3 3-1587 0</inkml:trace>
  <inkml:trace contextRef="#ctx0" brushRef="#br0" timeOffset="-193509.46">18442 10553 338 0,'0'0'0'0,"0"0"0"0,0 0 0 16,0 0 0-16,0 0 0 0,-8-28 0 0,6 20 0 0,-1 1 16 15,3 7 0-15,0-5 0 0,0 5-1 0,0-5 7 16,0 5 0-16,0 0 0 0,0 0 1 0,0 0 8 16,0 0 1-16,0 0-1 0,0 0 2 0,0 0-33 15,0-3 0-15,0 3 0 0,-2-5 1 0,-1 5 17 16,3 5 1-16,-5-5 0 0,-3 0 0 0,-4 0 7 15,-1 0 0-15,3 0-1 0,2 0 1 0,3 0 15 0,3 0-1 16,-1 0 0-16,-2-5 2 0,2 3 1 0,-4 2-1 16,4 0 1-16,1-6 0 0,2 6-5 0,-8 0 0 15,3 0 0-15,0 0 1 0,-5 0-8 0,2 0 0 16,3 0 0-16,-3 0 1 0,-4 0-6 0,-1 0-1 16,3 0 1-16,5 0 0 0,-3 0 0 0,0 0 1 15,1 0 0-15,-1 0 0 0,-2 0-7 0,5-2 0 16,-3 2 0-16,3-3 0 0,-5 3-15 0,2-2 1 0,3-6-2 15,0 8 2-15,-3-5 11 0,1 3 0 0,2-3 0 16,-3 5 1-16,-2-8-12 0,2 3-1 0,3 3 1 16,-7-3 0-16,1 5 9 0,4 0 1 0,7-3 0 15,-10 3 0-15,-1 0-13 0,1 0 0 0,3 0 1 16,-4-7-1-16,-1 7 12 0,1 0-1 0,4 0 1 16,-1-5-1-16,1 5-2 0,-1-6-1 0,5 4 0 15,-2-3 0-15,3 5 3 0,-3 0 0 0,0 0 1 16,-3-3 0-16,3 3-8 0,-3 0 1 0,8-5 0 15,-2 3 1-15,-1-1-3 0,-4 1-1 0,4 2 1 0,0 0 1 16,-2 0-2-16,-2 0 1 0,2 0-1 0,-3 0 1 16,3 0-6-16,-3 0 1 0,8 0-1 15,-2 0 1-15,-6 0-2 0,3 0 0 0,5 0 0 0,0 0 1 0,-3 0-7 16,1 0 0-16,-1 0 1 0,3 0-1 0,-5 0 1 16,5 0 1-16,0 0-1 0,-2 0 2 0,-1 0-6 15,1 0 1-15,2 0 0 0,0 0 0 0,-3 5 9 16,1 2 1-16,2-4 0 0,-8 2 0 0,5-3 1 15,3 4 1-15,0-6-1 0,-7 0 1 0,2 5-2 0,5-5 1 16,0 0 1-16,0 0-1 0,0 0 1 0,0 0 1 16,0 0-1-16,0 0 2 0,0 0-2 0,0 0 1 15,0 0 0-15,2 2 0 0,6 3-4 0,-1 3 0 16,-1-6 0-16,1-2 1 0,6 5-2 0,2 3 0 16,0-8 0-16,1 0 1 0,2 5-1 0,2-3 1 15,-10 3 0-15,3-10 0 0,2 5 1 0,-2 5 0 16,-3-5 0-16,8 0 0 0,-6 0 9 0,1 0 2 15,0 0-1-15,-3 0 0 0,-2 0 3 0,-1 0-1 16,-2 0 1-16,3 0 0 0,5 0-6 0,-3 0 0 0,-5 0 0 16,0 0 1-16,3 0-9 0,-6 0 0 0,3 0 0 15,6 0 0-15,-6 0-3 0,2 0 2 0,-4 0 0 16,-1 0 0-16,1 0-3 0,2 0 0 0,-5 0 0 16,3 0 0-16,-3 0 2 0,0 0 0 0,0 0 0 15,0 0-1-15,0 0 1 0,0 0 1 0,0 0-1 0,2 0 1 16,6 0 0-16,-1 0-1 0,-2 0 1 0,1 0 1 15,-4-5 0-15,3 3 0 0,0 2 0 16,3 0 0-16,2 0 0 0,-2-5 1 0,-6 0 1 0,6 5-1 16,-6 0 4-16,4-3 2 0,-1 3-1 0,0 0 0 0,2 0 2 15,-7 0 1-15,5 0 0 0,3 0 0 16,0-5-7-16,-3 5 1 0,0-2-1 0,5-3 0 0,3 2 1 16,2 3 2-16,3-5-1703 0</inkml:trace>
  <inkml:trace contextRef="#ctx0" brushRef="#br0" timeOffset="-192442.81">16712 10386 1004 0,'0'0'0'0,"0"0"0"16,0 0 0-16,0 0 117 0,-23-7-1 0,23 7 1 16,-5 0 0-16,2 7-59 0,1 1 2 0,-1-8-2 15,3 2 1-15,-7 8-56 0,4-2 0 0,3-6-1 16,-7 11 2-16,-1 15-20 0,3-3 1 0,-5 3 0 16,-3-1 0-16,5 4-4 0,1-11 1 0,2 2 0 15,-11 4 0-15,4-6 3 0,4 3 1 0,3-3-1 16,2-8 2-16,-2 6 9 0,0-3 2 0,10-5 0 15,-5-2 0-15,0-1 2 0,0-7 1 0,5 3-1 0,0 7 1 16,3-3 14-16,0-4 0 0,-1-3 0 0,9-3 1 16,4 3 4-16,3 0 1 0,-5 0 0 0,10-7 1 15,5-3-4-15,-5 7 1 0,-5-9-1 0,-1 2 1 16,-6 5 2-16,-1-3 0 0,-2 0 1 0,2-2 0 16,0 3-14-16,-2 4 1 0,-8-2 0 0,3-5 0 15,-3 0 2-15,8 0 2 0,-6 10-2 0,3-15 1 16,-7 5-7-16,2 0-1 0,0 2 1 0,-2-2 0 0,2 0-3 15,0 2 1-15,-3 6-1 0,1-1 0 0,-1-4-1 16,-2 2 2-16,0 2-2 0,0-7 1 0,0 3-7 16,0 4 1-16,0 3-1 0,-2-5 2 0,-1 3-26 0,1-4 0 15,2 4 0-15,-8-6-1 0,3 3 5 0,-5 0-1 16,7-2 0-16,-7 4 1 0,3-9-2 0,-1 4 0 16,3 1 0-16,-8-4 1 0,8 9 1 0,0-11 1 15,2 11 1-15,-2-3-1 0,0 5 8 0,3-8 1 16,2 8-1-16,0 0 0 0,-3 0 11 0,3-5-1 0,0 5 0 15,0 0 2-15,0 0 1 0,0 0-1 0,0 0 1 16,-2 0-1-16,2 0 3 0,2 0 1 0,1 0 0 16,-3 5 0-16,-3 3 1 0,1 4 1 0,2-4-1 15,0-1 0-15,-3 6 17 0,0 2 0 0,3 0 0 16,3 5 0-16,0 13-4 0,-3-5 1 0,0 7-1 16,0-5 1-16,0 3-2 0,2-3 2 0,3 3 0 15,0-5-1-15,0 0 0 0,3-1 0 0,-5 1 1 16,-1 0-1-16,1-8-1 0,2-2-1 0,-5 2 1 15,-8 5 0-15,11-15-11 0,2 3 0 0,0 2 1 16,-3 2 0-16,-2-9-2 0,0 0 1 0,0-8-1290 16</inkml:trace>
  <inkml:trace contextRef="#ctx0" brushRef="#br0" timeOffset="-190887.93">17211 10409 791 0,'-3'0'0'0,"1"0"0"0,-4 0 0 16,4 0 104-16,2 0 1 0,0 0 1 0,0-8-1 16,0 8-90-16,0 0 1 0,-5 0-2 15,2 0 2-15,1 0-16 0,-1 0 0 0,-2-2 0 0,3-1 0 0,2 3-9 16,-3 0 1-16,0 0 0 0,-2 3 1 0,0 4-17 15,0 1 2-15,3 0-2 0,-11 7 2 0,8 10 14 16,0 3 0-16,10-8 0 0,-15 5 1 0,0 3-4 16,4-1 0-16,6-1 0 0,0-14-1 0,0 3 11 15,0-5 1-15,3 8-1 0,2-5 1 0,0 2 5 16,0-8-1-16,3-2 1 0,-3 5 0 0,8 3 14 0,-1-11 1 16,-1 4 1-16,-1-4-1 0,0 1-10 0,-2 4 1 15,2-7 0-15,5 0 1 0,3 0 17 0,0 0 1 16,-3-7-1-16,0 2 2 0,3-3-9 0,0 0 0 15,-8 1 1-15,3-3 0 0,-3 0 0 0,-5 2 0 16,0-2 0-16,0 0 0 0,-5-5-3 0,3 5 0 16,-1 2-1-16,-2-2 1 0,-2-10-8 0,2 7 2 15,0 1-1-15,-3-1 1 0,3-4 1 0,0-1 1 0,0 3 0 16,-8 0 0-16,3-6-10 0,0 6 2 0,0 8-1 16,0 2 1-16,3-8 18 0,-6 6 1 0,5 4-2 15,-2-4 2-15,-2-4-9 0,-1 4 0 0,-2 4 0 16,2-7 1-16,-2 0-1 0,0-2 1 0,0-1-1 15,-3 11 1-15,0 2-11 0,1-8 0 0,6 3 0 16,1 5 1-16,-2 0 8 0,-1-3-1 0,3 3 1 0,0 3 0 16,-3 2-11-16,3 3 0 0,-5-6 0 15,2 6 1-15,-4 9-5 0,4-4 1 0,3 2 1 0,-13 5-1 16,0 15-3-16,1 6 1 0,1-6-1 0,1 0 1 16,15-35-1599-16</inkml:trace>
  <inkml:trace contextRef="#ctx0" brushRef="#br0" timeOffset="-189177.48">18279 10510 99 0,'0'0'0'0,"0"0"0"0,0 0 0 0,0 0 34 15,0 0 0-15,0 0-1 0,0 0 1 0,0 0 19 16,0 0 1-16,0 0 0 0,0 0-1 0,0 0 19 16,0 0 0-16,0 0 0 0,0 0 0 0,0 0-31 0,0 0 2 15,0 0-1-15,0 0 1 0,41-13-29 0,-16 8 0 16,1-5 1-16,2 5-1 0,5-3 11 0,-5 1 0 15,-3 9-1-15,-4-2 1 0,-4-2-1 0,-1 2-1 16,-1 7 1-16,3-7 0 0,0 0-6 0,-6 8 2 16,1-6-1-16,0 1 0 0,2-1 2 15,-2-2 1-15,-13 0-979 0</inkml:trace>
  <inkml:trace contextRef="#ctx0" brushRef="#br0" timeOffset="-186749.27">18521 12939 375 0,'0'0'0'0,"0"0"0"15,0 0 0-15,0 0 11 0,0 0 0 0,0 0 0 16,0 0 0-16,0 0-3 0,0 0 0 0,0 0 0 0,0 0 1 15,0 0 15-15,0 0 1 0,0 0 0 0,-28-8 1 16,23 8 23-16,2 0 0 0,-4 0 1 0,-6-5-1 16,-2 5-44-16,-1-7-1 0,1 2 1 0,-3 2-1 15,0 3 26-15,6 0 1 0,2 0-1 0,-1 0 1 16,-1 0-5-16,1-7 0 0,4 2 0 0,-3 10 0 0,-6-5 5 16,1-5 0-16,5 5 1 0,-5 5 0 0,-6 2 5 15,4-7 2-15,-1 0-2 0,0 3 1 16,-2-1-12-16,-3-2 1 0,7 0-1 0,-4 0 1 0,0-2 5 15,-6 2-1-15,8 0 1 0,-4 0-1 0,4 0-10 16,0-3 1-16,-2 3-1 0,-1 0 0 0,3-7-2 0,1-1 2 16,-1 8-2-16,-3 0 1 0,4-5-8 0,-1 5 2 15,0-8-1-15,-5 8 1 0,-2 0 0 0,4-5 2 16,6 3-1-16,2 2 0 0,-2 0-2 0,2 0-1 16,6 0 0-16,4 0 1 0,-7 0-4 0,2 0 0 15,3 0 0-15,3 0 1 0,2 0 4 0,-5 2 2 16,5-4-1-16,0 2 0 0,0 0-3 0,0 0-1 0,0 0 0 15,0 0 0-15,0 0-5 0,0 0-1 16,0 0 1-16,0 0 0 0,0 0-1 0,0 0 1 16,0 0-1-16,5 0 2 0,2-8-2 0,6 8-1 15,0-5 1-15,12 5 0 0,11 0 3 16,5-2 1-16,-11 2-1 0,-4 2 1 0,-1-2-5 0,-2-2 1 0,2-3-1 16,-2 0 1-16,3 2 3 0,-3-4 1 0,-3 7 0 15,-2-8 0-15,-3 0-15 0,-2 3 2 0,-3 0-2 16,0 3 1-16,-2 2-5 0,-1 0 1 0,4-5 0 15,-6 2 0-15,5 3 4 0,0 0-1 0,-5-7 1 16,3 4-1-16,4 1-1 0,-1 2 2 0,-9 0-1 16,1 0 0-16,-1 0 6 0,3 0 2 0,-5 0-2 0,-5 0 1 15,5 0 18-15,0 0 1 0,-2 0 0 0,2 0 0 16,0 0 1-16,0 0-1 0,0 0 0 0,0 0 0 0,0 0-2 16,0 0 1-16,2 0 0 0,3 0 0 0,-5 0-6 15,-7 0 0-15,4 0 1 0,-10 0-1 0,-7 0-7 16,-10 0-1-16,-1 0 1 0,0 0 1 0,1 5-2 15,4 2 2-15,9-7-1 0,-6 8 0 0,2-1-1 16,4-2-1-16,-4-2 1 0,-2 10 0 0,-5-11 0 16,8 3-1-16,-5 3 1 0,2 4-1 0,2-4 1 15,9-6-1-15,1 3 1 0,-1 3-1 0,2-3 1 0,7-5-1 16,3 8 1-16,0-1-1 0,-5-2 1 0,5-2-1 16,0-3 1-16,0 5-1 0,0-3-5 0,5 3 1 15,0-5-1-15,10 3 1 0,3 4-11 0,5 3 1 16,-5-2 0-16,10 0-1 0,7-1 3 0,1-2-1 15,-5 3 0-15,-8-1 1 0,-1-4-8 0,1-1 0 16,0-2 1-16,-5 3-1 0,-3 2 15 0,1-3 0 16,-1-2-1-16,-2 0 1 0,-3 0-11 0,-3 0 0 0,4 0-1 15,6-2 1-15,1-3 4 0,-5 5 1 0,0 0 0 16,-1-5 0-16,-7 2 1 0,3 3 1 0,2-7-1 16,11 7 1-16,-1-8 0 0,0 3-1 0,1 5-1639 15</inkml:trace>
  <inkml:trace contextRef="#ctx0" brushRef="#br0" timeOffset="-182776.2">16707 12997 1130 0,'0'0'0'16,"0"0"53"-16,-38-18 2 0,35 21-1 0,3 9 1 0,5-12-39 16,3 3 1-16,2 2-1 0,0 20 0 0,3-2-3 15,0 4 0-15,2-4 1 0,3 5-1 0,5 7-2 16,-11 0 1-16,-4 1-1 0,2-4 0 0,3 9-10 16,-3-6 0-16,-2-5 0 0,-3 3 0 0,5-5 1 15,-2-8 0-15,-1 0 0 0,-7 0 0 0,3-5-1 16,-1-5 2-16,1 0-2 0,-3-7 1 0,0 2 0 0,-3-5 1 15,-2 0-1-15,8 0 1 0,-1 0-6 0,-2 0-1 16,-2 0 1-16,-1-5 0 0,3-3-20 0,0 1 1 16,0-8-1-16,0-33 1 0,8-8-15 0,2 1 1 15,-2 5 0-15,-8 2 0 0,0 12-28 0,5 4 1 16,-3 1-1-16,1-6 2 0,5 9-4 0,-3 0 2 16,2 6 1-16,-2 6-1 0,-5-4 5 0,0 5 2 0,3 10 0 15,-1-2-1-15,-2 7 24 0,0 0-1 0,3 0 0 16,2 0 1-16,-2 0 34 0,-1 0 2 0,1 0-1 15,2 7 0-15,5 6 19 0,3 7 0 0,2-5 0 16,8 15 1-16,-3 5 9 0,3 3 0 0,-5-10 1 16,-5-5-1-16,4-1 0 0,1-4 2 0,-3 0-1 15,-4-8 0-15,-4-3 6 0,3 1 2 0,-4-1-1 16,1-2 0-16,-2-5-2 0,-2 0 0 0,2 0 0 16,-3 0 1-16,1-5 2 0,0 3 0 0,-3-1 0 0,0-4 1 15,0-3-1-15,0 2 1 0,0-2 0 16,-3-15 0-16,-2-8-3 0,5-2 0 0,-8 2 0 0,-7 5 0 15,2 6-4-15,6-1 0 0,-6 5 1 0,-2 3 0 16,-1-5 11-16,4 5 0 0,2 2-1 0,-8-2 1 16,0 0-8-16,3 3 2 0,4 4-2 0,4 3 1 15,-3 5-8-15,7-5 1 0,-2 2 0 0,0-2 0 0,0 5-3 16,2 0 1-16,3-2 1 0,-7 2-1 0,2 0-23 16,5 0 2-16,0 0-1 0,-6 2 1 0,4 6-4 15,-1 2 1-15,1-2-1 0,-1 2 1 0,3 7-3 16,5 3 0-16,6-4 1 0,-4 4-1 0,3-5-3 0,3-3 1 15,0-9 0-15,0-6 0 0,-3 3-19 0,2-5 0 16,4 5-1-16,-4-15 3 0,4-5-23 0,-1 5 2 16,-2-5-1-16,2-5 1 0,-2 2-4 0,-1-5 1 15,-4 6-1-15,-3-4 1 0,0 4-8 0,0-4 2 16,3 9 0-16,-8-3 0 0,2 0 10 0,1-1 1 16,2 11 0-16,-5 5 0 0,0-2 17 0,0 7 1 15,0 0 0-15,0-8 0 0,0 8 18 0,0-5 0 0,0 3 0 16,3 2 0-16,2 2 6 0,0 3 1 0,-3 3-2 15,6-6 2-15,7 3 13 0,-2-5 0 0,-5 5 1 16,9 10-1-16,4 1-9 0,-3-4 0 0,-3-4 0 16,-2-1 1-16,-6-7-2 0,-2 3 1 0,0-3 0 15,-2-3 0-15,-1 3-2 0,-2-5 1 0,0 5-1 16,0-2 2-16,0 2-4 0,0-5 2 16,0 2 0-16,-2-7 0 0,-1 0 0 0,1-5 0 0,-1 2 0 15,-9-20 1-15,-6 3 9 0,0 3 0 0,5 1 1 16,-7 6-1-16,10 13 0 0,-3-3 1 0,0-3-1 0,1 0 1 15,-1 3 2-15,3 10-1 0,2 0 0 0,3 0 0 16,-8 0 1-16,6 0 0 0,4 0 1 0,-5 3-1 16,1 4-13-16,2 3 1 0,-6 0-1 0,4 6 1 0,-1 4-10 15,8 5 0-15,0 3 0 0,-5-1 0 0,8 4-3 16,7-6 1-16,-3 0-1591 0</inkml:trace>
  <inkml:trace contextRef="#ctx0" brushRef="#br0" timeOffset="-182575.29">17498 12969 99 0,'0'0'0'0,"0"0"-75"16</inkml:trace>
  <inkml:trace contextRef="#ctx0" brushRef="#br0" timeOffset="-182403.91">17376 13052 12 0,'-3'10'0'0,"1"8"-10"0</inkml:trace>
  <inkml:trace contextRef="#ctx0" brushRef="#br0" timeOffset="-181056">18404 13030 602 0,'0'0'0'0,"0"0"0"0,0 0 0 0,0 0 26 0,0 0 0 16,0 0 0-16,-28 20 0 0,20-13 7 0,-2-2 0 15,5 3-1-15,-3-6 2 0,-4 6-3 0,1 2 1 16,9-2-1-16,-3-1 0 0,0-7-46 0,2 0-1 0,-7 0 0 16,2 0 1-16,8 0-662 0</inkml:trace>
  <inkml:trace contextRef="#ctx0" brushRef="#br0" timeOffset="-136930.91">17956 12926 590 0,'0'0'0'0,"0"0"0"0,0 0 0 16,0 0 4-16,0 0 2 0,0 0-2 0,0 0 2 15,0 0 11-15,0 0 1 0,0 0-1 0,0 0 1 0,0 0-16 16,0 0 1-16,0 0-1 0,0 0 2 16,0 0 3-16,0 0 0 0,0 0 1 0,0 0 0 0,0 0-8 15,0 0 1-15,0 0-1 0,33-7 1 0,-15 4 4 16,2-2-1-16,-2 5 1 0,8-7 0 0,2-6 8 15,-3 0 0-15,-5 3 1 0,3-2-1 0,0-1-2 0,-3 11 1 16,-2-14-1-16,0 4 0 0,0-3 4 0,-3 2-1 16,3 6 1-16,0-1-1 0,0-2 8 0,-1 7-1 15,1-4 0-15,0 7 2 0,-3-5 0 0,-2 0 2 16,2 2-1-16,1 3 0 0,-1 0-1 0,-3 0-1 16,1 0 1-16,0 0 0 0,5 0 3 0,-8 0 0 15,3 0 0-15,2 0 1 0,-2 0-2 0,-3-5 2 16,-3 3-1-16,1 2 1 0,0 0-7 0,-1 0 0 15,-7 0 1-15,5 0 0 0,3 0-6 0,-8 0-1 0,3 0 1 16,-1 0-1-16,-2 0 1 0,0 0-1 0,0 0 1 16,0 0 0-16,0 0-3 0,0 0 0 0,0 0-1217 15</inkml:trace>
  <inkml:trace contextRef="#ctx0" brushRef="#br0" timeOffset="-136331.36">17971 10386 967 0,'-2'8'0'0,"-1"-8"0"16,1 12 0-16,-3-2 92 0,5 1 1 15,-3-9-1-15,-5 3 1 0,6-2-38 0,2-3 1 0,0 0 0 16,0 0 0-16,0 0-26 0,0 0-1 0,8 0 0 15,9 5 0-15,9-3-28 0,2 3 2 0,-8-5-2 0,16 0 1 16,-1 0-3-16,-4 0 0 0,2 0 0 0,3 3-1 16,-11 2-2-16,-2 0 1 0,7-3-1 0,1 11 1 15,-3-6-3-15,0 6 1 0,-3-10-1 0,3 7 2 16,3-3 1-16,-1-4 1 0,-2 4 0 0,-5-7 1 16,0 5 1-16,-2-5 0 0,1 0 0 0,4-5 0 0,-6 5 1 15,3 5 1-15,-5-5-1 0,0-12 1 0,7 4 11 16,-2 1-1-16,0-1 0 0,7-7 1 0,11 2-7 15,-5-4 2-15,7-6-1288 0</inkml:trace>
  <inkml:trace contextRef="#ctx0" brushRef="#br0" timeOffset="-113096.45">31096 3585 803 0,'0'0'0'0,"0"0"0"0,0 0 0 0,0 0 71 16,0 0 1-16,0 0-1 0,0 0 1 0,15 28-64 15,-12-21 1-15,-3-7 0 0,0 3 0 0,0 7-6 16,0-2 2-16,0-6-2 16,3 11 2-16,2 9 17 0,-3 6 2 0,-2-10-1 0,5 20 1 0,3 2-21 15,2-5 1-15,-2-2-1 0,-3-5 0 0,2 2 8 0,1 3 2 16,-3 2-2-16,5-7 1 0,-2-1-3 0,-3-6 0 15,0-1 0-15,0 2 1 0,-2-2 9 0,-3-4 1 0,0 4-1 16,0-8 0-16,0-2-9 0,-3-5 0 16,1 1 0-16,-3-4 0 0,2 11 10 0,0-11 1 0,-2 6-1 15,3-8 0-15,-1 5 0 0,-2-5 0 0,0 0 1 16,0 0 0-16,-3 0-3 0,-2 0 1 0,0 0-1 16,-5-5 1-16,-3 2-7 0,0-4 1 0,3 7-1 15,0-15 1-15,-3 4 3 0,-3 4 1 0,4-3-1 16,1-8 0-16,1 6-9 0,0 1 0 0,5-9 0 15,5-2 1-15,5 22-1380 0</inkml:trace>
  <inkml:trace contextRef="#ctx0" brushRef="#br0" timeOffset="-112901.28">31073 3489 1431 0,'0'0'0'0,"0"0"0"0,5-2 0 0,-2-3 77 15,-1 5 0-15,4 0-1 0,11 0 2 0,6 0-37 16,-2 0 1-16,-6 7-1 0,13-2 2 0,5 3-40 16,-3-8 1-16,1 5-1 0,2-5 1 0,0 8-15 15,-2-1 2-15,4-4 1 0,-2 2-1 0,-33-5-1404 16</inkml:trace>
  <inkml:trace contextRef="#ctx0" brushRef="#br0" timeOffset="-112244.2">31633 3779 1054 0,'3'8'0'16,"2"-6"0"-16,-3-2 0 0,-2 5 47 0,0 3 1 16,0-1-1-16,0 6 0 15,5-13-18-15,0 3 0 0,-2-1 0 0,-3 6 2 0,0-8-27 0,0 0 2 0,0 0-1 16,0 0 1-16,0 0-3 0,0 0 1 0,0 0-1 16,0-8 1-16,0 6 2 0,0-1 1 0,0 3 0 15,0-8-1-15,0 1 7 0,0-3 0 0,0 2 1 16,-5-2-1-16,-3-2-6 0,-2 4 1 0,0 3 0 15,-8 5-1-15,-7 0 9 0,-1 5 0 0,3 3 0 16,-5-1-1-16,8 8-5 0,2 3 2 0,3 2-1 16,5 3 0-16,-1-3 8 0,4-5 1 0,2 5-1 15,5-7 2-15,0-3-15 0,-3 0 1 0,1 0 0 0,7 3 0 16,2-11-1-16,1 3 1 0,-3 0 0 0,5 3 1 16,-2 2-6-16,-3-5 0 0,0-5 0 0,3 0 1 15,2 0 3-15,3 0 2 0,-6-5-1 0,8 2 1 0,6-12-4 16,-3 5 1-16,-6 3-1 0,4-3 1 0,-6-3-4 15,-5 0 1-15,0 3 0 0,3 5 1 0,-1-2-2 16,-2 7 0-16,-5-8 0 0,3-2 1 0,2 2-2 16,-2-2 1-16,-3 10 0 0,0 0 1 0,0 0-2 15,0 0 1-15,0 0-1 0,0 0 1 0,0 0 0 16,0 0 1-16,0 0-1 0,0 0 2 0,0 0-1 0,0 0 1 16,0 0 1-16,2 0-1 0,6 8 0 0,-1-1 2 15,-2-4-1-15,3 2 1 0,2 0-1 0,0 3 1 16,-2-8-1-16,2 0 1 0,3 0-5 0,0-8 1 15,-6 8-1-15,1-5 1 0,0 0-1 0,-3 2 0 16,-3-2 0-16,3-5 1 0,0 3 0 0,-2-3 0 16,2 2 0-16,3-4 2 0,2-6-3 0,-3 5 1 15,-1 6 0-15,-4-6 0 0,1 6-1 0,-1-1 1 0,3 8 0 16,3-5 0-16,-1 2-1 0,-1 3 2 0,-4-7-2 16,3 7 1-16,3 0 0 0,-1 0 1 0,-4 7-1 15,2-4 1-15,3-3-2 0,2 5 0 0,-2-5 0 16,2 0 0-16,0 0 3 0,-2 0 0 0,-1 0 0 15,1 0 1-15,2 8-1 0,0-3 2 0,-2-10-1 16,-1 5 1-16,1 0 7 0,0 0 0 0,-1 0 1 16,6 0 0-16,0 0-1 0,-1 0 1 0,1 0-1 0,5-8 0 15,0 8 1-15,-5-5 0 0,-3 2 1 0,0 3-1 16,0-7-11-16,0-1 1 0,-2 8-1 0,7-5 0 16,0-2-2-16,1-1 1 0,-1-2-1 0,3-8 1 15,-18 18-1571-15</inkml:trace>
  <inkml:trace contextRef="#ctx0" brushRef="#br0" timeOffset="-111160">29860 4749 703 0,'0'-2'0'0,"0"2"0"16,-3-5 0-16,1-5 112 0,4 2 2 0,3 3-1 15,-5-2 0-15,0 2-66 0,-2-3 1 0,-1 3-1 0,-2 2 1 16,0-4-20-16,0-1 0 0,0 3 0 16,0 0 0-16,-3 3-19 0,1-3 1 0,-4 5-1 15,-6 0 1-15,-4 0 12 0,-2 0-1 0,-2 12 0 0,-13 8 2 0,2-4-7 16,6 9 0-16,2-3 0 0,-3 1 1 15,8 2-13-15,8 3 1 0,0-5-1 0,-1 2 2 0,4-10 1 16,7-2-1-16,5 4 1 0,0 1 1 0,-3-3-4 16,6-2 1-16,4-6-1 0,-2-4 2 0,0-3-1 15,0 5-1-15,0-5 1 0,6-8-1 0,9 1 1 16,0-1-1-16,-4-5 1 0,7-2-1 0,2-12-3 16,-2 6 1-16,-3 1 1 0,-5-2-1 0,-2 4 1 15,-3-5 1-15,1 3-1 0,-6 5 0 0,2-5 1 0,1 7 0 16,-3 3 0-16,0 0 0 0,-2 3-1 0,-1 4 2 15,1 3-1-15,-1 0 1 0,1 0-1 0,-1 0 1 16,-2 0-1-16,0 0 1 0,0 0-5 0,0 0 1 16,0 0-1-16,3 3 1 0,5 9 0 0,2 8 1 15,0-5 0-15,3 13 0 0,2 7-2 0,-2-2 1 16,-3-5 0-16,-3 0 0 0,-2 2-1 0,-2-5 1 0,0-2 0 16,-6 2 1-16,0 5-2 0,-2-15 0 0,0 3 0 15,-5-3 0-15,3 0 0 0,1-7 0 0,-1 4 0 16,-6-7 0-16,-2 5 0 0,5-5 0 0,2-2 0 15,-12 7 0-15,-3-2 0 0,0 2 0 0,2-5 0 16,4-5 1-16,1 2 0 0,6 3 0 0,3-5 0 16,-1-5 1-16,-2 3 2 0,5 2-1 0,5-5 0 15,0 2 1-15,0-4-4 0,0 7 0 0,0 0-1394 16</inkml:trace>
  <inkml:trace contextRef="#ctx0" brushRef="#br0" timeOffset="-110875.27">30045 4676 1293 0,'0'8'0'0,"0"-8"0"0,-2 10 0 0,2 0 69 15,0-2 0-15,0 4 1 0,-3 6 0 0,1 15-37 16,2-6 1-16,2 1 0 0,9 0-1 0,-4-1-22 16,-2-6 1-16,3-1-1 0,2-5 0 0,-2-3-11 15,-3-4 1-15,0 2-1 0,0-2 1 0,0-3 0 16,-2 0 1-16,2-3-1 0,2-4 0 0,1 2-2 0,-3 0 1 15,-5 0 0-15,3-5 0 0,2 0-3 0,0 2 1 16,-3-2 0-16,3-13 1 0,8-2 0 0,2-7 1 16,-2-1 0-16,-3-7 0 0,0-1 0 15,-2 11 1-15,-3 10 0 0,-5-18 0 0,-2 11 16 0,-1 9 1 16,1-2-1-16,-9 2 1 0,4 1-13 0,-1 9 1 0,-7-4 0 16,0 7 0-16,-1 7 1 0,1-4 0 0,-3 9-1401 15</inkml:trace>
  <inkml:trace contextRef="#ctx0" brushRef="#br0" timeOffset="-110091.05">29730 5775 803 0,'-3'0'0'16,"1"-5"0"-16,-6-8 0 0,-2-2 83 0,0 8 1 0,0-1 0 16,-6-12 1-16,1 7-33 0,5 6 2 0,2 4-1 15,-7-9 1-15,0 4-15 0,2 8 0 0,0 0 1 16,-15 8-1-16,0 4-36 0,3 3 2 0,2 8-2 0,-5 2 2 16,3 10 11-16,2-4 1 0,2 1 0 15,4-4 0-15,1 0 2 0,9-5 0 0,2 2 0 0,2 3 1 16,-2-11-8-16,0 1-1 0,8-6 0 0,-1 3 0 15,3-7 0-15,3 0 1 0,-3-3-1 16,2-5 0-16,1 0-2 0,-3-5 1 0,-2 2-1 16,12-2 1-16,5-8-5 0,1 3 0 0,-6-7 0 15,5-6 0-15,3-5-2 0,-2 1-1 16,-4-1 0-16,-6 0 0 0,-4 0 10 0,1 13 0 0,2-10-1 0,-5-3 2 0,-2 8-2 16,-1 5 1-16,1 8-1 0,-3-1 2 0,0 8-1 15,0 0 2-15,2 0-1 0,3 0 0 0,0 0-8 16,-5 0 1-16,0 0-2 0,0 8 2 15,3 4-7-15,2 6 1 0,0-1 0 0,3 24 0 0,5 2-5 0,-3 2 1 16,-3-7-1-16,1-3 1 0,0-5-2 0,-1 3 0 16,1-3 1-16,-3-5-1 0,0 3 1 0,-2 0-1 15,-1-8 0-15,-4 3 1 0,-4-3 0 0,1-5 1 16,0 3-1-16,-5 4 1 0,3-7 4 0,-4 1 1 16,-1-9-1-16,-9 3 1 0,6-2 15 0,5 2-1 15,-3 0 1-15,-7-8 0 0,4 6 1 0,4-8-1 16,-1-2 1-16,3 2 0 0,2 0-9 0,3 0 0 0,3-6 0 15,2-6 1-15,0 12-1568 0</inkml:trace>
  <inkml:trace contextRef="#ctx0" brushRef="#br0" timeOffset="-109908.03">30048 5609 1721 0,'-3'2'0'0,"1"8"0"0,2 8 0 15,0 15 61-15,0 2-1 0,5 13 1 0,0 0 0 16,3-6-31-16,-1 1-1 0,-2-2 0 0,3-6 1 0,0-5-18 16,-6 0 0-16,3-2-1 0,-5 7 1 0,-2 1-15 15,-3-6 1-15,-5 10-2 0,-6 1 2 0,16-41-1587 16</inkml:trace>
  <inkml:trace contextRef="#ctx0" brushRef="#br0" timeOffset="-109274.16">29656 6909 1344 0,'0'0'0'0,"0"0"0"0,0 0 0 15,0 0 75-15,0 0 0 0,-2 0 0 0,-1-5 1 16,1 2-56-16,-1-4 0 0,1 4 0 0,-6 1 2 0,-2-11-22 16,-3 11 0-16,0-3 0 0,-12 10 1 0,-6 10-1 15,3-3 0-15,3-2 0 0,-1 18 0 0,1 5 3 16,5-5 0-16,4-1 1 0,-1 4-1 0,4 1 2 16,5-12 0-16,6 1 0 0,2-6 0 0,0-3 1 15,-3 3 0-15,1-7-1 0,7-5 1 0,-3 2-5 16,-2-5 1-16,5 0 0 0,3 0 1 0,0 0 0 0,-3 0 0 15,-3-5 1-15,6-6 0 0,5-4-3 0,-1-2 2 16,-2-1-2-16,3-15 1 0,8-2 0 0,-4 0 2 16,-7 7-2-16,-7-7 1 0,0 7-2 0,2 10 2 15,0 11-2-15,-5-6 1 0,-3 11-2 0,3 2 1 16,5 0 0-16,0 0 0 0,-5 2 4 0,0-2 0 16,0 3 1-16,0 7 0 0,3 7-2 0,2 6 1 15,0 5-1-15,5 12 1 0,3 13 2 0,-3-8 2 0,0-9-1 16,1-6 1-16,-1-10 4 0,-5-2 0 0,-3-1 1 15,1 4-1-15,-1-4-10 0,-2-2 2 16,-5-2-1-16,3 2 1 0,-1 3-5 0,-2-8 1 0,0-3 0 16,-5 6 0-16,2 2-1 0,3-7 1 0,0-1-1 15,-5 6 1-15,2-13-4 0,3 2 1 0,3 3 0 16,-3-10-1-16,5 5-1477 0</inkml:trace>
  <inkml:trace contextRef="#ctx0" brushRef="#br0" timeOffset="-108982.15">29771 6881 1255 0,'0'0'0'0,"0"0"0"0,5 0 0 0,-3 0 52 15,1 0-1-15,2 0 1 0,3 0 0 16,2 8-21-16,-3-6 2 0,-4-2-1 0,0 10 1 0,2-7 0 16,0 2 1-16,-3-3 0 0,6 16 1 0,-1 10-33 15,-1 2 1-15,-4-7-1 0,-4 9 2 0,-4 4 1 16,1-4 1-16,0-1 0 0,-5-6 0 0,-5 3 0 15,-3-1 0-15,-2 1-1 0,-1 0 2 0,1 2-6 0,0-2 1 16,2-3 1-16,0 0-1 0,5 0 1 0,6-10 0 16,2 3 1-16,0 0-1 0,-1-1 4 0,6-9 1 15,6 2-1-15,-1-5 0 0,0 0-2 0,0-2-1 16,2-3 1-16,16-8 0 0,10 0 0 0,-2-7 1 16,-1-2-2-16,11-6 2 0,0-2 2 0,-8 7 1 15,5 1-2-15,0-1 2 0,0 0 4 0,-2 6-1 16,0 2-1463-16</inkml:trace>
  <inkml:trace contextRef="#ctx0" brushRef="#br0" timeOffset="-108354.68">29669 7919 1306 0,'2'0'0'0,"4"0"0"0,-4-2 0 0,1-6 69 0,-3 3 2 16,0 5-1-16,2-7 0 0,-2 2-29 15,-2 5-1-15,2 0 0 0,-3 0 1 0,-2 0-16 0,0-3 0 16,0-2 0-16,-21 5 1 0,-12 13-22 0,-2 7 1 16,-4-3-1-16,6 4 1 0,5 4 16 0,8-5 2 15,-1 8-1-15,1 2 0 0,7 5-10 0,3 0 0 16,5 1-1-16,-1-11 2 0,4 3-8 0,4-6 2 15,6-4-1-15,-1-3 0 0,-2-5 10 0,0 0 1 0,3-10-1 16,4 0 0-16,4 0-16 0,-4 0 2 0,-2 0-1 16,5-12 0-16,6 4 2 0,2-12 0 0,-1 5 1 15,9-20-1-15,4-6-2 0,-4 6 2 0,-6 7-1 16,-10 0 0-16,0 3-1 0,1 15 0 0,-1-10 0 16,-3 5 1-16,-4-5-2 0,0 15 1 0,2 2 0 15,-3 3 0-15,1 0 0 0,-1 0 1 0,-2 0 1 16,0 0-1-16,0 0 0 0,0-5 1 0,0 3 1 0,3 9-1 15,4 1 0-15,1 4 2 0,-5-4-1 0,4 20 1 16,6 7-5-16,-3 0 0 0,-5 0 0 0,-5-12 0 16,0 2-1-16,0-2 0 0,-2-5 0 0,-3 4 1 15,-3 6 0-15,-2-8 0 0,0-5 0 0,-6 6 0 0,4 6-2 16,1-12 2-16,-1 6 0 0,-9-6 0 0,-2 5 7 16,3-13 0-16,7 6 0 0,3 0 1 0,0-6-8 15,0 1 1-15,0-6 0 0,2-2 0 0,3-2 0 16,2 2 0-16,3 0-1645 0</inkml:trace>
  <inkml:trace contextRef="#ctx0" brushRef="#br0" timeOffset="-108019.43">29783 7932 1771 0,'0'2'0'16,"0"3"0"-16,3 0 0 0,7 3 54 0,3-8 0 15,2 8 0-15,5-3 0 0,6 10-32 0,-3-3 2 16,-3 3-1-16,6-4 1 0,-3 6-25 0,-6-2 1 0,-4-2-1 16,-3-6 1-16,-5 4-34 0,-5-1 0 0,-2 5 1 15,-3 5 0-15,0 8 4 0,0 7 1 0,-3-7 0 16,-7 7 0-16,-3 5 1 0,0-12 0 0,0 0 0 16,0-1 0-16,6 4 15 0,-1-11 1 0,3 0-2 15,0 0 2-15,2-5-6 0,3-7 0 0,5-3 1 16,2 2-1-16,1 3 22 0,-1 1 2 0,-2-9-1 15,3 3 0-15,5 3 16 0,-1-3 0 0,-2 2-1 16,0-7 2-16,1 3-12 0,-1 4 0 0,0-7 1 16,0 5-1-16,-3 0 7 0,1-2 0 0,2-3 0 15,-2 7 0-15,-3 6-13 0,0-5 2 0,0-6-1 0,-8 8 0 16,3 8 1-16,0 0 0 0,2-6 0 0,-7 6-1 16,10-18-1423-16</inkml:trace>
  <inkml:trace contextRef="#ctx0" brushRef="#br0" timeOffset="-107220.75">29862 9192 1709 0,'-2'0'0'0,"-1"0"0"0,1 0 0 0,-6 5 40 0,-2-5 2 16,0 0-1-16,-3-5 1 0,-2 2-5 0,2 3 1 16,5 3-1-16,1-3 1 0,-3 0-18 0,2 0 1 15,3 5 0-15,-10 7 0 0,-8 6-23 0,0 7 1 16,5 3-2-16,-7 2 2 0,7 3 2 0,8-5 0 15,4-8 1-15,-4 8-1 0,5-8-1 0,5 2 0 16,-2-9 0-16,-3 2 1 0,2-15 0 0,3 0 1 0,3 0 0 16,2 0 1-16,2 0 3 0,1 0 1 15,-6 0 0-15,11-20 1 0,10-3-7 0,0-4 1 0,-3-6 0 16,-2 0 1-16,-3-2 8 0,-2 5 0 0,0-3 0 16,0 5 1-16,-6 5 0 0,-2 11 0 0,0-1 1 15,-2-2 0-15,-1 8-13 0,-2 7 1 0,0 0-1 16,0 0 1-16,0 5-2 0,0-3 1 0,0-2-1 15,3 13 1-15,5 7-9 0,-1 0 0 0,-2 8 0 16,3 7 1-16,0 8-12 0,-3-8 1 0,-3-2-1 16,1-5 1-16,2-1 7 0,0-4 1 0,-3-3 0 0,-4 0 1 15,-1 0-1-15,-2-2 1 0,0 0-1 0,-5 4 1 16,2-1 5-16,3-1-1 0,-2-8 1 0,-6 6-1 16,-2-5 6-16,5-6 0 0,2-2 0 0,3-5 1 15,2 0 4-15,-2 0 0 0,0 0 0 0,3 0 0 0,4-5-7 16,1 3 1-16,-3 2-1 0,17-41 1 0,14-7-33 15,2-2 1-15,-2-5-1447 0</inkml:trace>
  <inkml:trace contextRef="#ctx0" brushRef="#br0" timeOffset="-106920.14">30196 9051 1206 0,'0'7'0'0,"0"-7"0"0,-6 3 0 0,4-3 39 0,2 2 0 16,0 6 1-16,-3-1-1 0,-2 1-20 0,0-3 0 15,3-2 0-15,-6 24 0 0,-5 14 10 0,3-11 1 16,8-2-1-16,-1-3 1 0,3-8-23 0,0 1 1 15,0-5-2-15,3 4 2 0,-1-4 12 0,-2-1 1 16,-2-12-1-16,4 11 1 0,3-4-3 0,0 3 0 0,-5-10 0 16,0 0 0-16,0 0-11 0,0 0 1 0,0 0-1 15,3 0 1-15,2 0 4 0,0 0 0 0,-5 0-1 16,3 0 1-16,2 0-4 0,0-5 0 0,0 0 0 16,-3-2 1-16,1-4-5 0,-1 4 2 0,-2-6 0 15,-2 8-1-15,-1 5-2 0,1 0-1 0,2 0 0 16,0-2 0-16,0-3-1 0,0 2 2 0,0 3-2 15,-3 10 1-15,1 3-2 0,-1-1 0 0,3 4 0 16,0 19 0-16,5 13-1 0,3-8 1 0,0 3-1 16,-6-13 1-16,1-5-1 0,-1-2 0 0,1-3-1 0,-11 8 2 15,8-28-1411-15</inkml:trace>
  <inkml:trace contextRef="#ctx0" brushRef="#br0" timeOffset="-106719.27">29921 10101 1632 0,'0'0'0'0,"0"0"0"0,0 0 0 0,0 6 22 0,0 1-1 15,0-7 0-15,2 8 2 0,1-8-29 0,-1 2 2 16,1-2-1-16,2 0 1 0,-5 0-1272 0</inkml:trace>
  <inkml:trace contextRef="#ctx0" brushRef="#br0" timeOffset="-106597.72">30005 10351 866 0,'-3'8'0'0,"1"-1"0"16,-1 8 0-16,1-2 8 0,2-11 0 0,0 3-1 15,5 3 2-15,-3-1 4 0,1-1-1 0,-3-6 0 16,0 0 1-16,0 0-725 0</inkml:trace>
  <inkml:trace contextRef="#ctx0" brushRef="#br0" timeOffset="-106470.39">30030 10512 1332 0,'0'0'0'0,"0"0"0"0,3-2 0 15,2 2-7-15,0 0 1 0,-3 0 1 0,9 0-1 0,-11 0-976 16</inkml:trace>
  <inkml:trace contextRef="#ctx0" brushRef="#br0" timeOffset="-105449.37">29539 12334 1482 0,'-5'0'0'16,"-5"0"0"-16,5 0 0 0,0 8-44 0,0-8 2 16,2 5-2-16,3-5 1 0,0 0 82 0,-2 0 1 15,-4 0-1-15,6-5 0 0,6 5 14 0,-1 0 0 0,-3 0-1 16,6-13 1-16,5 3-10 0,2 2-1 16,-2-2 1-16,2 3 0 0,3 4 6 0,-3-4 2 0,-2 7-2 15,-3 0 2-15,-5-5-23 0,0 5 1 0,0 5-1 16,3 2 1-16,-1-7-3 0,-2 3 1 0,-5 2-1 15,3 10 0-15,2 5-5 0,-2 0-1 0,-3-5 0 16,-8 21 0-16,3 6-7 0,2-1-1 0,-2-1 0 16,-2-5 2-16,-1-2 1 0,3 2 2 0,2 3-1 15,-4 3 1-15,4-14-10 0,6 1-1 0,-1-8 1 16,1 3 1-16,2-8-3 0,5-5 2 0,3-2-1 0,-1 7 1 16,-1-10-2-16,-1-3 1 0,3 3-1 0,15-10 1 15,0 0-6-15,-3-2 1 0,0-3-1 0,3-11 1 16,-2 6-1-16,-3-10 0 0,-3 5 0 0,0-3 1 0,-4-2-24 15,-1 0-1-15,0 0 1 0,3-6 0 0,0 4 2 16,-5 7 0-16,2-1-1 0,-2-6 1 0,-6 6-5 16,-2 6 0-16,0 0 1 0,3 3-1 0,0-1-1 15,-6 0 0-15,-2 6 0 0,0-1 0 0,0 1 3 16,0-1 1-16,0 8-1 0,0 0 1 0,-2 0 7 16,-1 0 0-16,3 0 1 0,3 0-1 0,-1 0 1 15,-2 5 1-15,-2 3-1 0,-9 20 1 0,-1 9 11 0,-1 4 1 16,3-6 0-16,10 0 1 0,0-2-2 0,0-5 1 15,0-1 0-15,0-6 1 0,5 1 0 0,0-9 1 16,-2 2 0-16,7 0 0 0,-3-2 0 0,1-1 0 16,2-9 0-16,0 2 1 0,-5-5 7 0,-2 0 1 15,2 0 0-15,5-8 0 0,3 1 10 0,-3 2 0 0,0-8 0 16,3-2 0-16,5-13-3 0,0-5-1 0,-6 3 1 16,-1-5 0-16,-1 0 2 0,-3 7 1 0,1 3 0 15,-11 5 0-15,3-6-12 0,0 14 1 0,-5-3-1 16,-5-3 1-16,3 8 12 0,1 5 2 0,-1 0-2 15,-6-3 1-15,3 6-20 0,5 4 1 0,0 3-1 16,-5-5 0-16,-3 0-16 0,3 0 1 0,10 0-1682 16</inkml:trace>
  <inkml:trace contextRef="#ctx0" brushRef="#br0" timeOffset="-105051.47">30308 12377 1318 0,'2'0'0'0,"3"-3"0"0,-2-2 0 15,-1 3 61-15,1 2 0 0,2 0 1 16,5 0 0-16,-5 0-57 0,-2 0 1 0,-1 0 0 0,1 0 0 0,2 0 26 16,0 0 0-16,-3 0 0 0,6 2 0 0,0 6-29 15,-3-1-1-15,0-2 0 0,0 3 0 0,3 5 5 16,-1-6 1-16,-2 1 0 0,-2 7 0 0,-1 3 3 16,-2-8 0-16,0 7 0 0,-7 11 0 0,2 0 7 0,2 7 2 15,-2-7-3-15,-3 7 3 0,3 0 2 16,3-7 0-16,-3 0 1 15,-3-1 0-15,6 1 2 0,2-8 1 0,0-5-1 16,-3 6 0-16,8-6-4 16,3-13-1-16,-3 3 0 0,0 8 0 0,3-13-5 0,-1 0-1 0,-2 0 1 0,11-8 0 15,1 3-1-15,4-2 1 0,-3-1-1 0,12-17 1 0,1 0-11 16,-9 0 1-16,-1 2-1 0,-1 3 1 0,1-6-6 0,-4 6 1 0,1-5 0 16,-5 7 0-16,0 3-28 0,-3 3 0 0,-3 2 0 15,4-10 0-15,-4 4-11 0,-4 11 1 16,2-2 0-16,-3-1 1 0,1-2-28 0,-1 8 1 0,-2 2 0 15,0-5 0-15,0 2 5 0,0-4 0 0,0 7 1 16,-2-6 0-16,-1 4 4 0,3-6 1 0,0 3-1 16,-2 0 1-16,-1 3 4 0,1-6 1 0,-1 3-1 15,1 3 1-15,2 2-790 0</inkml:trace>
  <inkml:trace contextRef="#ctx0" brushRef="#br0" timeOffset="-104584.29">30659 12389 715 0,'0'0'0'0,"0"0"0"0,0 0 0 0,0 0 9 16,0 0 2-16,0 0-2 0,5 0 1 0,0 0 6 15,-3-5 2-15,1 5-1 0,-1 0 1 0,-2 0 25 16,0 0-1-16,3 0 1 0,2-2 0 0,-2 2-4 16,-3-5 0-16,0 5 1 0,0 0-1 0,0 0 0 0,0 0 2 15,0 0-1-15,-3 0 0 0,0 0-5 16,1 0 1-16,2 0-1 0,-3 0 1 0,-2 0 6 0,0 7 1 15,0 4 0-15,-2-4-1 0,-4 8-1 0,1-2-1 16,3 4 1-16,4 9-1 0,3-6-6 0,-3-10-1 16,-2 2 1-16,3 4 1 0,2-4-3 0,0 1 2 15,-3-3-2-15,3 8 2 0,0 2-9 0,0-10 1 16,0 7-1-16,5 1 1 0,3 2-9 0,2-5 0 16,0-5 0-16,3 6 0 0,2-4 2 0,-2-9 0 15,-3 4 0-15,11 1 0 0,-1-3-2 0,-5 0 1 0,0-5-2 16,6 7 2-16,2-14-14 0,-3 7 0 0,-5-5 1 15,1 0-1-15,-4 2 12 0,1-4 1 0,0 7-1 16,2-8 0-16,-2 1-10 0,-3-4 1 16,-5 1-2-16,0-7 2 0,0 2 15 0,-2 2 2 0,-3 3-1 15,0 2 0-15,0-4-6 0,0 4 1 0,0 1-1 16,-3-6 1-16,-2 6-6 0,-3-6 0 0,-2 5 1 16,-5-7-1-16,-8 3-2 0,-2-9 0 0,2 6 0 15,-8 8 2-15,-2-1-2 0,3 8 0 0,-1-5 0 16,3 3 0-16,5 2-2 0,0 2 1 0,-2 3-1 15,-3 3 1-15,2 4-5 0,4 14 2 0,-6-1-2116 0</inkml:trace>
  <inkml:trace contextRef="#ctx0" brushRef="#br0" timeOffset="-102791.21">30211 12473 162 0,'0'0'0'0,"0"0"0"0,0 0 0 0,0 0 24 16,0 0 0-16,0 0 1 0,0 0 0 0,0 0 31 15,0 0 0-15,0 0 0 0,0 0 1 0,0 0 31 16,0 0-1-16,0 0 1 0,0 0 0 0,0 0-5 0,0 0 0 16,0 0 0-16,0 0 0 0,0 0-51 0,0 0 1 15,0 0-1-15,0 0 2 0,28 22 5 0,-21-14 2 16,1 2-1-16,7 8 0 0,3-1-1 0,-3 11 0 16,-4 0-1-16,-4 2 1 0,3 5-7 0,1-2 0 15,-6-5 1-15,-3 7-1 0,3-7 1 0,0-1-1 16,-2 4 1-16,-1 9 0 0,4-15 1 0,-4-2 1 0,1-3 0 15,-3 8 1-15,0-6-10 0,0-9-1 0,0 0 1 16,0 2 0-16,0-3-6 0,0-2 2 0,0 3-1 16,0-11 0-16,0 4-7 0,0-1 0 0,0-5 1 15,0 2-1-15,0 3-14 0,0-5 2 0,0 0-1698 16</inkml:trace>
  <inkml:trace contextRef="#ctx0" brushRef="#br0" timeOffset="-102174.1">30814 12521 1545 0,'0'0'0'0,"0"0"0"0,-5 0 0 0,-5-6 57 16,2 4 1-16,3 2 0 0,5 0 0 15,0-5-18-15,-3 2 1 0,-2-2-1 0,3 5 1 16,2-5-17-16,0 3 1 0,-5-3 0 0,-1 2 0 0,-1-4-22 15,-1-3 0-15,1 2-1 0,-4 0 2 0,1 1 3 16,0-1 2-16,0 3-1 0,-5 10 1 0,-1-5 0 0,4 3 1 16,-1 2-1-16,-5 0 1 0,0 10-2 0,6 5 1 15,4-2 0-15,0 10 0 0,1-3 6 0,4-3-1 16,6 4 1-16,-1 4 0 0,1-2-14 0,2-6 0 16,2-9 0-16,1 12 1 0,0-10-1 0,-1-2 2 15,6-6-2-15,2 6 1 0,-2-3-1 0,-3-5 0 16,-2-5 0-16,5 3 0 0,2-6-1 0,-5 3 2 15,-2-5-2-15,2-5 1 0,3 0-2 0,-3 0-1 16,-5 0 1-16,5 0 1 0,0-5-1 0,-5 2 0 16,0-5 0-16,0-7 1 0,3-3-1 15,0 1 0-15,-6 1 0 16,-7 6 1-16,-5 3 0 0,2 7 0 0,6 0 0 0,2-3 0 16,0 5 1-16,0 1 1 0,0 2 0 0,0 2 0 0,0-2 3 0,0 3-1 0,0 2 1 15,0 0 0-15,0 0 0 0,0 0 1 0,0 0-2 16,0 0 2-16,0 0-5 0,0 0 1 0,0 0 0 15,0 0 1-15,0 0 3 0,0 0 1 0,0 0 0 0,5 17-1 16,8 3-1-16,4 6-1 0,4 4 1 0,-1 18-1 16,-2-8-2-16,-3-2 0 0,-2 2 0 0,0 1 0 15,-3-6 2-15,-3-7-1 0,4 7 0 0,-4 0 2 16,1 0 7-16,0-7 1 0,-3 0-1 0,0 0 0 16,-3 4 5-16,1-4 0 0,-1 0 0 0,1-6 0 15,-6 1 3-15,-2-5 0 0,0 9 0 0,-2-1 2 16,-4 1 2-16,4 1 1 0,-6-3 0 0,-12-5-1 0,2 3-1 15,5-3 0-15,-5 3 0 0,-8-3 0 0,-2-5-8 16,5-5 1-16,3-2-2 0,-3-1 2 0,0-7-2 16,3 0 2-16,-3-7-1 0,-3-8 0 0,0 2-7 0,3-7 0 15,3-8-2162-15</inkml:trace>
  <inkml:trace contextRef="#ctx0" brushRef="#br0" timeOffset="-99620.45">31340 4588 426 0,'0'0'0'15,"0"0"0"-15,0 0 0 0,0 0 29 0,0 0 0 0,0 0 0 16,0 0 1-16,0 0-1 0,0 0 0 16,0 0 0-16,0 0 0 0,0 0 23 0,0 0 1 0,0-28-2 15,0 26 2-15,0 2 11 0,0-5 0 0,0 5 0 16,0-5 1-16,0 5-44 0,0-3 1 0,0 3-1 15,0 0 0-15,0 0 15 0,0 0 1 0,0 0-1 16,0 8 1-16,-2 14-9 0,-1 9 1 0,3-1 0 16,0 5 0-16,0 1-9 0,-2-4 0 0,-1-4 0 15,-2-8 0-15,3 0 0 0,2-2 0 0,0 0 0 16,-3 4 0-16,3-2-7 0,0-10-1 0,0 8 0 0,0 2 2 16,0 0-12-16,0-4 1 0,0-6 0 15,0 2 0-15,0 1-3 0,0-8 1 0,0-5-1272 0</inkml:trace>
  <inkml:trace contextRef="#ctx0" brushRef="#br0" timeOffset="-98959.47">31740 4404 539 0,'0'0'0'0,"0"0"0"16,0 0 0-16,0 0 75 0,0 0 2 0,0 0-1 15,0 0 0-15,0 0-34 0,0 0 1 0,0 0-2 16,0 0 2-16,0 8-35 0,-3-1 1 0,1-7 0 0,-6 8 0 16,-5 20-6-16,-2-8 0 0,2 7 1 15,1-6-1-15,-1 4 4 0,5 0-1 0,8-10 1 0,0-2 0 16,0-1 0-16,0-9-1 0,3 4 1 0,5 6 1 15,-1 0 5-15,-2-3 2 0,-5 2 0 0,5 1-1 0,5-6 6 16,1 1 2-16,-6 0-2 0,5 9 1 0,3-7-4 16,-3 3 1-16,-3-6-1 0,1 6 1 0,-3-3 0 15,-2-5 1-15,-1 0-1 0,3 3 1 0,0-1-7 16,-2-7 1-16,-3 5-1 0,-3 5 0 0,1-2-2 16,-1 2 0-16,3-10 1 0,-5 8-1 0,-2-1 0 15,-4 1 0-15,1-6 0 0,0 3 0 0,-3-5 4 0,1 3-1 16,1-1 0-16,4-2 2 0,-1-2-4 0,-2 2 2 15,0 0-2-15,5-3 1 0,5 3-3 0,0 0 0 16,-3-5 0-16,3 3 1 0,0-3 0 0,-2 5 0 16,-1-3 0-16,3-12 1 0,5-5-4 0,0-8 2 15,0 10-1-15,6-9 1 0,-4-3-4 0,1 2 0 16,-1 3 1-16,4-1 0 0,-6 6 7 0,-5 8 2 0,2-3-1 16,1-6 1-16,-1 9-5 0,-2-1 1 0,0 3 0 15,0 3 1-15,0-6-3 0,0 8 0 0,-2 2 0 16,2-7 1-16,0 5-5 0,-3 5 1 0,-2-5-1 15,3 0 1-15,-1 3 0 0,-5 2-1 0,8 0-1457 16</inkml:trace>
  <inkml:trace contextRef="#ctx0" brushRef="#br0" timeOffset="-96717.39">31109 5727 577 0,'0'0'0'16,"0"-5"0"-16,0 5 0 0,0 0 144 0,0 0 0 16,2-3-1-16,4-4 2 0,-4-1-113 0,1 8 0 15,-1 0 1-15,1-5-1 0,-3 0-15 0,0 3 1 16,2-3-1-16,11-8 1 0,5-5-18 0,0 1 0 0,-1 2 0 15,1-5 0-15,-3-3 0 0,-2 10 0 0,2 8 0 16,1-5 1-16,-9 10 16 0,-2 0 0 16,1 0-1-16,1 0 1 0,3 8-7 0,-2-1 0 0,-3-2 0 15,5 10 2-15,0 8 8 0,-5 5 1 0,1-3-1 16,-4 10 2-16,1-4-19 0,-3-4 2 0,-3-2-2 16,1 3 1-16,-4-8 2 0,1-10 1 0,0 8-2 15,-2 0 2-15,2-1-5 0,2 1 1 0,1-8-1 16,-6-2 0-16,0 4 2 0,1-4-1 0,4-6 0 0,1 6 2 15,-1-3-2-15,0-5 2 0,1 2-2 16,2 3 1-16,0 1 4 0,0 1 0 0,0-7 0 0,0 0 1 16,0 8-1-16,0-8 0 0,0 0 0 0,5 2 1 15,5 1 4-15,0 4 2 0,-5-4-1 0,8 9 1 0,5 1-9 16,-3 2 1-16,-5-7 0 0,-2 4 1 0,2-2 2 16,-2-2 0-16,-3 2 0 0,0-3 1 0,-2 4-6 15,-1-1-1-15,1-8 1 0,-6 11 0 0,1-8 0 16,-1 5 1-16,3-5-1 0,-5 2 1 0,-3 6-2 15,1-5 1-15,-1 2-1 0,0 0 1 0,-2 5-1 16,0-10 1-16,0 5-1 0,0-5 1 0,0 3-4 16,-1-8 1-16,4 5 0 0,-1 0 0 0,-2-3 0 15,2 6-1-15,6-8 0 0,-1 2 0 0,1-2 1 0,-1 0 2 16,1 0-2-16,-1 0 1 0,0 0 1 0,1 0-1 16,-1 0 0-16,3 0 1 0,0 0-1 0,0 0 2 15,0 0-1-15,0 0 1 0,0 0-5 0,0 0 1 16,0 0-1-16,0 0 1 0,0 0-1 0,0 0 0 0,0 0-1462 15</inkml:trace>
  <inkml:trace contextRef="#ctx0" brushRef="#br0" timeOffset="-96065.52">31636 5604 1067 0,'0'0'0'16,"0"0"0"-16,2-11 0 0,1 6 41 0,-3 5 1 0,0 0-1 16,2-7 1-16,1 7-14 0,-3 0 1 15,0 0-1-15,-3 0 1 0,1 0-21 0,-1 0 1 0,3 0-1 16,0 0 1-16,-2 0 11 0,-1 7 0 0,0-7 1 16,-12 28-1-16,-8 20 1 0,0 0 1 0,11-3 0 15,7-9 0-15,2-6 3 0,6-5 1 0,2 8-2 16,2-3 2-16,3-5-6 0,-2-2 2 0,0 2-2 15,2-12 1-15,3 2-6 0,-1-3-1 0,-1-4 1 16,-1-6 0-16,0 6 4 0,-5-8 0 0,0 5 0 0,-2-5 1 16,-1 0-3-16,1-5 0 0,2 5 0 0,5-3-1 15,0-4 2-15,-2-6 0 0,-1 6 0 0,4-13 1 16,1-6 3-16,1 9-1 0,-5-8 0 0,-1 2 1 16,-4-2-1-16,-3 7 0 0,-3 5 1 0,3-2 0 15,-2-2 3-15,-3 2 1 0,0 7-1 0,-3-12 1 16,-5 5-7-16,0-5 1 0,1 12 1 0,7-7-1 15,-3 2-7-15,-5 6 2 0,-4 2-1 0,-4 2 1 0,-7 3-10 16,-2 3 0-16,-3 9 1 0,-18 11-1 0,51-23-1836 16</inkml:trace>
  <inkml:trace contextRef="#ctx0" brushRef="#br0" timeOffset="-93699.64">31122 6833 1231 0,'0'0'0'0,"0"0"0"0,0 0 0 0,0 0 71 15,0 5 2-15,2 3-1 0,-2-8 1 16,0 7-47-16,0-7 1 0,0 0-1 0,0 0 1 0,0 0-25 16,0 0 0-16,0 0 0 0,0 3 1 0,0 10-3 15,0-1 0-15,0-2 0 16,-5 36 1-16,0 4 3 0,0-2 1 0,-3-8-1 0,1-5 1 0,-1-4 23 16,0 1 0-16,1-11 0 0,2 9 0 0,0-5-7 0,-1-7 2 15,1 9-2-15,5-1 1 0,-2-6 1 0,-3-5 0 16,2-3 0-16,3 4 0 15,5-4-4-15,-2-4 2 0,-1-1-2 0,3 1 1 0,1-3-19 0,-4 2 1 16,-2-7-1523-16</inkml:trace>
  <inkml:trace contextRef="#ctx0" brushRef="#br0" timeOffset="-92103.39">31488 6853 577 0,'0'0'0'0,"0"0"0"0,0 0 0 16,-3 0 175-16,1 0 1 0,-1 0-1 0,-2 0 1 15,-5 0-88-15,0 3 2 0,5 4 0 0,0-7 0 16,0 0-68-16,0 0 2 0,-3 0-1 0,0 0 1 0,3 0-24 16,5 0 1-16,-2 0-1 0,-3 0 1 0,2 0-3 15,3 6 1-15,-3-1-1 0,3 2 0 0,3 1-4 16,2-8 0-16,0 2-1 0,5 23 2 0,6 6-1 15,1 4 1-15,4-10-1 0,-11 3 0 0,3-5 2 16,-1-6-1-16,-1 1 1 0,-6-1-1 0,2-1 1 16,1-1-1-16,-3-3 1 15,0 1-1-15,-2 2 5 0,-1-2 0 16,1-6 0-16,-1 1 0 0,1-3 6 0,-3 2 0 0,-3-4-1 0,-2 2 2 0,3 2 8 0,-1-2 0 16,1 3 0-16,-4-8 1 0,4 3-13 0,-1 2 1 15,-2-3 0-15,0 3 0 0,0-2 6 0,0-1 0 0,0 1 1 16,0-3-1-16,5 0-1348 0</inkml:trace>
  <inkml:trace contextRef="#ctx0" brushRef="#br0" timeOffset="-91936.35">31384 6952 1017 0,'0'-8'0'0,"2"1"0"16,3-14 0-16,-2 9 61 0,-1 9 0 16,6-7-1-16,2 8 1 0,0-13-18 0,1 4 1 0,-1 4 0 15,13-13 1-15,5 2-42 0,0 3 1 0,-3 2-1 0,0-4 0 16,-4 14-3-16,-3-9 1 0,5-1-1 15,2-5 2-15,0 6 20 0,-2 7 2 0,0-5-1 0,8-3 1 16,-1 0-10-16,-2 6 1 0,0 2 0 0,3-10-1 16,-31 15-1217-16</inkml:trace>
  <inkml:trace contextRef="#ctx0" brushRef="#br0" timeOffset="-91382.5">31150 8000 1332 0,'0'0'0'0,"0"0"0"16,0-8 0-16,2 8 46 0,6 0 0 0,2 0 0 0,0-5 0 15,-5 5-17-15,-2 0 1 0,-1 0-1 16,3-5 2-16,0 3-28 0,-2 2 0 0,0 0 1 0,-1 0 0 16,1 0-4-16,-1 0 0 0,-2 0 0 15,-2 0 1-15,-1 0 4 0,1 0 0 0,2 0 0 0,-6 7 0 16,-6 16 3-16,-6 2 1 0,0 3 0 0,-5 15 0 0,3-3 0 16,5-5 1-16,-1-4-1 0,1-4 1 0,0-1-5 15,2-4 0-15,3-2 0 0,2 1 1 16,3-6-4-16,3-3 0 0,-1-4 0 0,3 4 1 0,0-4 3 15,0 0 2-15,0-8-1 0,3 2 1 0,2-2-4 16,0 3 1-16,-3-1-1 0,11-2 1 0,7 0 16 0,-2 0 0 16,-2 0 1-16,12-2 0 0,2-1-6 0,1 3 0 15,-3-2-1-15,-3-14 1 0,-2 11 3 0,-3-2 0 16,-2 2 0-16,2 2 0 0,1-12-12 0,-9 5 1 16,1 2 0-16,2-2 0 0,1 5-5 0,-6-2 0 15,-10 7-1565-15</inkml:trace>
  <inkml:trace contextRef="#ctx0" brushRef="#br0" timeOffset="-91167.64">31262 8063 1243 0,'-3'0'0'0,"0"0"0"16,-2 0 0-16,0 0 82 0,3 7 1 0,2 4-1 16,-3 6 1-16,-2 3-39 0,3-5 0 0,2 6 1 15,0 14 0-15,0-2-44 0,0 2 0 0,0 0 1 16,0 1 0-16,0-6-11 0,0-5 1 0,2-2-1 0,1-3 1 15,2 0-14-15,0 0-1 0,0-5 1 16,3 5 1-16,-1 1 12 0,-4-11 1 0,2 0 0 0,2-3 0 16,-7-7-1194-16</inkml:trace>
  <inkml:trace contextRef="#ctx0" brushRef="#br0" timeOffset="-90922.44">31554 8227 916 0,'3'-3'0'0,"2"1"0"0,-3 2 0 0,-2 0 33 15,3 5 1-15,2-3-1 0,-5 8 1 0,-3 3-12 16,3 0 2-16,0 2-1 0,0 12 1 0,0 6 7 0,0-8 1 16,5 3-1-16,3-8 2 0,2-2-16 0,0-3 1 15,1-2-2-15,-1-6 2 0,0-7 9 0,-2 8 1 16,-1-6 0-16,3 3 0 0,3-5-11 0,-3 0 1 16,-2 0-1-16,5-5 1 0,2-5-9 0,-2 3 0 15,-3-6 0-15,3-2 1 0,2-5 7 0,-2 0 0 16,-1-1 0-16,1-9-1 0,-3-3-1 0,-2 8 1 15,-1 0-2-15,-7-3 2 0,-2 3-8 0,-1 2 1 16,1 6-1-16,-8-6 1 0,-1 10 6 16,1 6 2-16,0 4-1 0,-8-7 1 0,-2 13-7 0,-3 12 1 0,-5 5-1365 15</inkml:trace>
  <inkml:trace contextRef="#ctx0" brushRef="#br0" timeOffset="-87905">30768 3447 401 0,'0'0'0'0,"0"0"0"0,0 0 0 0,0 0 188 16,0 2 0-16,0 8 0 0,3-10 0 0,-1 8-107 16,-2-8 1-16,0-8 0 0,-2 8 0 0,-1-5-97 0,0 3 2 15,3-1-1-15,0 1 1 0,0 2-22 0,0 0 0 16,0 0 0-16,-7 7 1 0,-6 13-18 0,0 0 1 15,3 3 0-15,-8 33 0 0,-2 12 28 0,2-5-1 16,8-8 1-16,-3 8-1 0,3-8 9 0,3 6 2 16,-1-3 0-16,-7 10-1 0,2 2 15 0,5-1 1 15,-2 4 0-15,0 2 0 0,0-4 15 0,2-1 1 16,0 11-2-16,1 2 2 0,2 0-8 0,0-5 1 16,-3 11-1-16,3 1 1 0,2 4 28 0,-9 97 40 15,2-80-39-15,2 0-10 0,5-5 2 16,-2 7-2-16,-2 3 2 0,2-5-7 0,2-8 1 0,3 18 0 15,-5-3 0-15,0-7-5 0,2-5 0 0,3 3 1 16,-2 17-1-16,2-16-2 0,0-11 0 0,0-4 0 16,-5 6 0-16,5 0-6 0,5-10-1 0,0 7 0 15,-3 8 1-15,3-10 2 0,1-13 1 0,-1 7 0 16,-3 14 0-16,8-1-13 0,1 3 1 0,-4-5 0 0,1 7 0 16,2-10 2-16,3 1 0 0,-1 11-1 0,-1 6 2 15,-1-5 1-15,0-20 1 0,3 7 0 0,-3 1 0 16,0 4-8-16,0-7 1 0,-2 4 0 0,-3 9 1 15,3-19 3-15,-1-14 1 0,1 15 0 0,-1 2 1 16,-1-2-4-16,1-3 1 0,1 5-1 0,-1 10 2 0,-2 1-5 16,1-6 1-16,-1 13 0 0,0 2 1 0,-3-17 3 15,3-8 1-15,3 3 0 0,2 2 1 0,0 0-1 16,1-2 1-16,4 15 0 0,-2 7 1 0,-1-4-8 16,1-19 1-16,0 11 1 0,-1 13-1 0,1-9-3 15,-5-14 0-15,-3 2 0 0,-3 1 1 0,3-14-12 16,1-4 1-16,-4 5 0 0,1 4 1 0,-3-2-13 0,2-7 1 15,11-8-1-15,0 10 2 0,-3-7 3 0,0-1 0 16,0 11 0-16,3 12 0 0,-3-5 6 0,-2-10 0 16,4 6-1-16,1-1 1 0,-3-8-5 0,0 3 1 15,3 6 0-15,2 6 0 0,-4-14 5 0,-6-13-1 16,0-3 1-16,0 3 0 0,-5-63-1150 0</inkml:trace>
  <inkml:trace contextRef="#ctx0" brushRef="#br0" timeOffset="-87039.6">32455 5525 674 0,'-10'63'37'0,"-6"36"0"0,4 9 0 0,1-2 0 16,4 5 1-16,-1 0-14 0,-2 0-1 0,0-1 1 15,-3 9-1-15,0 7 4 0,1 0 0 0,1 15 0 16,-1-5 0-16,-1-10-4 0,3 5-1 0,2-2 1 0,-2 7 0 16,-3-26-4-16,1-9 1 0,1 8 1 0,1 9-1 0,3 3 8 15,1-13 0-15,1 3 0 0,-2 3 1 0,4-3-6 16,3 2 0-16,0 18 1 0,0 13-1 0,3-18 10 0,4 5-1 15,1 17 1-15,-5 6-1 0,-3-23 0 0,2-8-1 16,3 6 1-16,-2 7-1 0,-3-12-3 0,2-11 0 16,3 0 0-16,-5 3 0 0,-2 3-6 0,-1-6-1 15,1-2 0-15,2-3 2 0,0-14-18 0,0-6 1 16,0-5 0-16,-5 18-1 0,0-8-4 0,-1-12 2 16,4 2-2-16,2 5 1 0,0-5 0 0,0-7 2 15,2 2-2-15,1 17 1 0,-3-4-2 0,0 0 0 0,3 0 1 16,-1-1 0-16,-2-12 7 0,0-2 1 0,0 2-1 15,3 10 1-15,2-4 2 0,-5-16 2 0,-5-5-1 16,0 7 1-16,-1-19-8 0,1-4 2 0,0 6 0 16,-2-2 0-16,-1-1-2 0,0-10 0 0,1 1 0 15,-3 2 1-15,2-13-7 0,3-13 0 0,2 4-1566 16</inkml:trace>
  <inkml:trace contextRef="#ctx0" brushRef="#br0" timeOffset="-84187.75">31396 14232 1507 0,'0'0'0'0,"0"0"0"16,-12 27 0-16,7-17 93 0,2 8 0 0,3 0 0 16,0 7 1-16,0-5-19 0,0 3 1 0,0 9-1 15,0 4 1-15,5-1-53 0,0 0 0 0,-2 0 1 0,2 6-1 16,0-1-16-16,-3 3 0 0,1-5 0 0,0 2 0 16,-3 0-7-16,-3-9 0 0,0 1 0 0,3-1 0 0,0-4-1 15,-2-1 0-15,-1-6 0 0,1 2 1 0,-1-9-7 16,1-8 2-16,-1 3-1 0,1-6 0 15,-1-2-14-15,3 5 1 0,0-5-1660 0</inkml:trace>
  <inkml:trace contextRef="#ctx0" brushRef="#br0" timeOffset="-83886.22">31582 14415 1709 0,'0'3'0'15,"0"5"0"-15,5-1 0 0,3 6 53 0,-3-3 1 16,-3 5 0-16,6 13 0 0,0 7-20 0,-1-2-1 16,4-1 1-16,1-4 1 0,1-3-17 15,0 3 0-15,-1 0 0 0,1-3 0 0,0-5-21 0,0-5 1 0,-1 5 0 16,6 1 1-16,-5-14-1 0,-3 1-1 0,3-1 1 16,5-2 1-16,-3-10-2 0,-5 3 0 0,0 2 0 15,5-5 1-15,6-3-3 0,-3 1 2 0,-3-14 0 16,0 6-1-16,-2-5 2 0,0 0 1 0,-1-5-1 15,-2-5 0-15,1 4 2 0,-6 9 0 0,-3-11 0 16,1 0 0-16,-1 3 0 0,-2 5 0 0,-5-5 0 16,0-1 2-16,-2 4 2 0,-4 2 1 0,1 5-1 0,-3 2 2 15,-4-2 1-15,1 2 2 0,4 6 0 0,-6-1 0 16,-3-5-1-16,1 8 1 0,-3 5 0 0,-12 13 0 16,35-13-1639-16</inkml:trace>
  <inkml:trace contextRef="#ctx0" brushRef="#br0" timeOffset="-82584.99">31605 15582 1595 0,'0'0'0'0,"0"0"0"16,-3 5 0-16,1-5 89 0,-1 0 0 0,6 0-1 15,-3 0 1-15,0 0-32 0,0 0 0 0,0 0 1 16,-5 3 0-16,-3 9-29 0,1-4 0 0,1-1 0 0,-9 11 1 16,-5 10-23-16,-3 2 2 0,-5-2 0 0,5-1 0 15,0 1 5-15,3 0 0 0,-3 2 1 0,0 8 0 16,3-3-3-16,4-7 0 0,1 0 1 0,-5-1 0 15,2-6-8-15,8-4 0 0,2 3 1 0,1 0-1 16,-1-4-2-16,5-9 0 0,6 1-1 0,-1 2 2 0,4-8-1 16,-1 3 2-16,0-5-1 0,10 0 1 0,5 0-2 15,1 0 1-15,-1-5 0 0,18 3 0 0,5 2 0 16,-2-10 0-16,0 2 1 0,0 6-1 0,-3-6 4 16,-5 3 1-16,-5 0-1 0,0-3 1 0,-3 1-5 0,1-1 1 15,-1 1-1-15,1-1 1 0,-4 1-8 0,-1-6 1 16,-1 5 0-16,0-7 1 0,-2-2-18 0,-2-1 1 15,-1-2-1-15,3-5 1 0,-1 2 2 16,-6-5 0-16,-4 3-1829 0</inkml:trace>
  <inkml:trace contextRef="#ctx0" brushRef="#br0" timeOffset="-82367.21">31811 15615 1431 0,'0'2'0'0,"0"3"0"16,-5 3 0-16,2-5 64 0,3 9 0 0,-2 6 0 15,-1 7 1-15,1 0-23 0,-1 5 1 0,3 3-2 16,5 10 2-16,-2 0-29 0,-3 2 1 0,0 1-1 16,0 12 1-16,0-6-12 0,0-6 1 0,2-3-1 15,1 4 2-15,0 1 18 0,-1 3 1 16,1-3-1-16,2 0 2 0,-3 2-8 0,1-7 0 0,-3 5 0 16,2 0-1-16,3-13 3 0,0-13 1 0,3 4-1 0,0-4 1 15,-1-7-16-15,1-12 1 0,-8-3-1640 0</inkml:trace>
  <inkml:trace contextRef="#ctx0" brushRef="#br0" timeOffset="-82034.42">32043 16074 1867 0,'2'7'78'0,"11"41"-60"0,-6-13 1 15,-1-7-1-15,1-5 1 0,3 4-20 0,1-4 1 16,-4-5 0-16,6-3 0 0,5 5-14 0,0-5 0 16,-3-2 1-16,5-6-1 0,0-7 12 0,-4 3 1 15,2-1-1-15,7-4 1 0,-5-1-1 0,-4-2 2 16,-1-2 0-16,5-6 0 0,-2 3 2 0,-5-5 0 16,2 2-1-16,5-7 1 0,-4-3 6 0,-6 3 0 0,0 0 0 15,5-8 1-15,-2 1-1 0,-3-1 1 0,-2 3 0 16,-3 0 0-16,-8 4 10 0,-2 1 0 0,0 0 0 15,0 0 1-15,-3 5-5 0,-2 0 0 0,-2 2 0 16,-6-2 1-16,-5 2 5 0,0 6 1 0,0-1 1 16,-7 1-1-16,-6-1 6 0,0 3 0 0,-2 0 0 15,-8 13 0-15,-7 9-7 0,-1-2-1 0,1 8 0 16,-8 10 0-16,61-33-1858 0</inkml:trace>
  <inkml:trace contextRef="#ctx0" brushRef="#br0" timeOffset="-80664.68">18775 12856 300 0,'0'0'0'0,"0"0"0"0,0 0 0 0,0 0 0 16,0 0 0-16,0 0 0 0,0 0 0 0,0 0 0 15,0 0 0-15,0 0 0 0,0 0 1 0,0 0 7 16,0 0 1-16,0 0 0 0,0 0 0 0,-25 0 14 0,17 0-1 15,-2-5 0-15,2 2 2 0,-4 3-24 0,-6 3 0 16,5 2 0-16,0-5 1 0,-4 0 15 0,4 0 0 16,-5-5-1-16,5 5 1 0,1 5 8 0,1-5-1 15,4 0 1-15,2 0-1 0,0 0 1 0,0 0 1 16,2 0-1-16,-2 0 1 0,2 0 7 0,1 0 1 16,-1 0 0-16,-2 0 0 0,3 0-8 0,2 0 0 15,0 0-1-15,-3 0 2 0,1 0-6 0,2 0 2 16,-6 0-1-16,4 0 0 0,-1 5-2 0,1 2 0 0,-1-7 0 15,1 8 2-15,2-8 0 0,-5 0 0 0,2 0 1 16,1 0-1-16,-1 0-9 0,3 0 2 0,-5 0-1 16,2 0 1-16,3 0 1 0,0 0 1 0,0 0 0 15,0 0 0-15,0 0-10 0,0 0 2 0,0 0 0 16,0 0 0-16,0 0 2 0,0 0 1 0,0 0 0 16,0 0 1-16,0 0-5 0,0 0 1 0,0 0 0 15,-2-8 1-15,-1 8 0 0,1-5 0 0,-1 3 0 16,-10-3 1-16,-12 0 12 0,2-3 0 0,0 6 0 15,3 2 1-15,2 0-3 0,5 0 0 0,3 0 0 0,0 0 2 16,0 2-4-16,2 3 1 0,3 3-1 0,-3-6 1 16,3 8 2-16,0-2 2 0,0-1-2 0,3 1 1 15,-3 5-14-15,0-3 1 0,2-5 0 0,3 2 0 0,0 1-2 16,0-3 1-16,0-3-2 0,0 1 2 0,0-1 1 16,0 3 1-16,0-5-1 0,3 8 1 0,2-8-5 15,0 0-1-15,2 0 1 0,-2 0-1 16,-2-8 1-16,2 8 1 15,0 0-2-15,3 0 2 0,2 0 6 0,3 0 1 16,-11 0 1 0,8-5-1-16,8 3-1 0,0-3-1 15,-3 0-1488-15</inkml:trace>
  <inkml:trace contextRef="#ctx0" brushRef="#br0" timeOffset="-79357.36">18361 10568 640 0,'0'0'0'0,"0"0"0"15,-6-8 0-15,1 1 132 0,5 1-1 0,0 6 0 16,-5-2 2-16,3 2-68 0,-1-5 1 0,3 5 0 16,0 0 0-16,0 0-77 0,0 0 0 0,0 0 0 15,0 0 1-15,0 0-22 0,-2 0 2 0,2 0 0 16,0 0-1-16,7 0 1 0,3 0 1 0,3 0-2 16,2-3 2-16,16 3 18 0,0 0 0 0,-4-2 0 15,-11-6-1-15,-1-2 8 0,-7 5 1 0,2 3-2 16,-5-8 2-16,3 2 3 0,-6-2 1 0,1 7-1 15,-3 1 1-15,2-6 9 0,3 1 0 0,-2 2 0 0,-3-3 1 16,-3-4 9-16,3 4-1 0,0 1 0 0,-5-1 1 16,3-7 3-16,-1 10 1 0,1-3 0 0,-9 1-1 15,4-3-2-15,-1 2 2 0,3 6-1 0,-8-11 1 16,8 10-4-16,-2-2 0 0,1 5 0 0,-4-5 1 0,3 3-1 16,2 2 0-16,2 0 0 0,1 0 1 0,-1 0-8 15,3 0 0-15,-5 0 1 0,5 2-1 0,0 3-2 16,0 0 0-16,0-5 0 0,-3 8 0 0,1 0 0 15,-1-1 0-15,3 1 1 0,3-3-1 0,2 10-2 16,0-3 1-16,-5-4-2 0,0 0 2 0,0-3-4 16,3-3 0-16,2 3 1 0,0-5 0 15,0 3-4 1,-3-3 0-16,1 0 0 0,-1 0 1 0,3 0 3 16,1 0 2-16,-4 0-1 15,-2 0 1-15,0 0-4 0,0 0 1 0,0 0-1 0,0 0 1 0,0 0-1 0,0 0 1 0,0 0-1 0,0 0 2 0,0 0 12 0,0 0 1 16,0 0-1-16,-2-3 1 0,-1 3-10 0,0 0 0 15,3 0 0-15,0-5 1 0,0 3 0 0,-5 2 0 0,3-5 0 16,-3 5 1-16,2 0-5 0,1 0 0 16,2 0-1-16,-10 0 1 0,2 0-6 0,0 0 1 0,3 0 0 15,-2 0 0-15,7 5-1 0,0-3 1 0,-3 3-1 16,0-2 2-16,3 2-2 0,0-3 0 0,0-2 0 16,-5 5 0-16,5-5-2 0,0 0 1 0,0 0 0 15,5 0 0-15,-2 0 0 0,2 0 0 0,0 0 0 16,-2 0 0-16,2-5-3 0,0 5 1 0,0 0-1 15,0 0 2-15,3-2 1 0,-6-3 1 0,1 2 0 16,-1 3 0-16,1-5 0 0,-3 3 0 0,0 2 0 16,-3-5 0-16,1 5 1 0,-1 0 1 0,3-6 0 0,-2 4 0 15,2 2 5-15,0 0 0 0,0 0 0 0,-8 0 1 16,-2-5-7-16,0 5 1 0,2-3 1 0,0-2-1 16,1 5 1-16,2 0 2 0,5 0-2 0,0 0 2 15,0 0-5-15,0 0 0 0,-5 0 0 0,2 0 1 0,3 5-1 16,3-2 0-16,2 2 0 0,-5-5 1 0,5 2 6 15,2 4-1-15,-4-6 1 0,7 5 0 0,0 2-6 16,6-7 1-16,-4 3 0 0,-2-3 1 0,3-3-2 16,-5 3 1-16,2 0-1 0,-5-7 1 0,3 2 4 0,-6 5 1 15,3-6-2-15,0 4 2 0,1-3 1 0,-6-5 0 16,2 5 0-16,3 5 1 0,0-8 4 0,-2 1 0 16,-1 2 1-16,1-3 1 0,2 1-9 0,-5-1 2 15,0 3-1-15,0 2 1 0,0-2 2 0,-5 0 0 16,2 3 0-16,1-3 1 0,-1 2-6 0,3-9-1 15,-5 9 1-15,-2 3 0 0,1 0 0 0,4-5 0 16,-1 5 1-16,-4 0 0 0,-1 0-6 0,3 0 1 0,-3 0-1 16,1 0 1-16,-1 0 0 0,0 0 1 0,8 0-1 15,-5 8 2-15,3 4-3 0,-1-4 1 0,3-6 0 16,-2 3 0-16,-1 0 1 0,1-5 0 0,2 8 1 16,2 0 0-16,3-3-2 0,0 0 0 0,0 0 0 15,3 0 2-15,7 2-21 0,6 1 0 0,-3 4-1692 16</inkml:trace>
  <inkml:trace contextRef="#ctx0" brushRef="#br0" timeOffset="-78145.41">18600 13181 715 0,'-3'0'0'0,"-4"0"0"15,-14-5 0-15,11 10 101 0,0 2 0 0,0-7 0 16,-6-7 2-16,9 2-46 0,-1 2 1 0,6 3-1 16,-1 0 2-16,-5-2-50 0,6 2 1 0,2 2-1 15,0-2 1-15,-3-2-10 0,3-1 0 0,0 3 0 16,-2-5 0-16,-1 5-1 0,3 0 0 0,0 0 0 0,0-2 1 16,-5 2-13-16,3 0 2 0,-1-5-1 0,0 2 0 0,3 3 11 15,-5 0 1-15,3 0 0 0,-1 0 0 0,1 0 0 16,2 0 1-16,0 0 1 0,0 3-1 0,0 4 13 15,0-2 2-15,0-5-1 0,0 3 0 0,0-3-4 16,0 0 2-16,0-3-2 0,0 3 1 0,0 0 3 16,0 0 1-16,0 0-2 0,0 0 2 0,0-5-4 15,0 5 1-15,0-2-1 0,0-3 0 0,0 2 7 0,0 3 1 16,0-5-1-16,0 2 1 0,0 3-5 0,0-5 2 16,0 5-1-16,0-5 1 0,0 3 8 0,-3 2-1 15,1-5 1-15,2 5 1 0,-5 0-17 0,2 0 0 16,1 0 0-16,-1 0 1 0,-5 0-3 0,3 0 0 15,0 0 1-15,-5 0 0 0,7 0-2 0,3 0-1 16,0 0 1-16,-5 0 1 0,3 0-3 0,-1 0 1 16,3 0-1-16,0 0 1 0,0 0-4 0,0 0 1 15,0 0 0-15,3-3 0 0,4-2-2 0,6 0 0 0,-5 3 0 16,2-6 2-16,3-4-2 0,-6-1 0 0,3 3 0 16,-4 2 0-16,-6-4 0 0,0 4 1 0,0-2 0 15,0 0 0-15,0 2-1 0,-3 3 1 0,0 3-1 16,-2-11 1-16,0 6 0 0,3-1 2 0,-1-2-1 15,-9 0 0-15,1-10 9 0,4 7 2 0,-1 11-2 16,0-6 1-16,-2 3-1 0,8 5 2 0,2 0-2 16,0 0 1-16,0 0-12 0,0 0 0 0,0 0 0 0,-5 0 0 15,2 0-2-15,1 0 1 0,-1 0-1 0,0 0 1 16,3 0-7-16,0 0 1 0,0 0-1 0,-2 0 1 16,2 0 2-16,-5 0-1 0,2 0 1 0,1 0-1 15,-1 8 0-15,3-1 1 0,0-2-1 16,0-2 2-16,0 2 1 0,0-5 1 0,0 2 0 0,13 1 1 0,-3-1-3 15,3 3 1-15,-3-5 0 0,0 0-1 0,0-5 2 16,1 0 1-16,-1 3-1 0,-3 2 1 0,3-8-1 16,-7 3 1-16,0 3 0 0,4-6 1 0,-4 3-1 15,-1 5 1-15,1 0-1 0,-1-7 1 0,-2 2 2 16,0 5 0-16,0 0 1 0,0-3-1 0,0-2 16 16,0 5 1-16,0 0 0 0,-5 0 0 0,0-8 4 0,0 3 0 15,0 3 0-15,-10 2 0 0,-3-8-9 0,0 3-1 16,5 3 1-16,1 4 0 0,-1 3-4 0,8-5 1 15,-3 0 1-15,6 0-1 0,-1 0-11 0,3 0 1 16,-5 8 0-16,3-1 0 0,2 1-2 0,0-8 1 0,0 5 0 16,2-2 0-16,6 9-5 0,2-7 0 15,0 5-1-15,0-5 2 0,3-5-6 0,2 0 1 0,-2 0-1 16,0 0 1-16,-8 0 0 0,2 0 0 0,1 0 0 16,2 0 1-16,-7-5-7 0,2 5 1 0,0-7-1 15,0 4 1-15,-2 3 15 0,-1 0 0 0,1-5 0 16,-3 5 0-16,0 0 8 0,0 0 0 0,0 0 0 15,0-7 1-15,0 7 9 0,0 0 0 0,0 0 0 16,-3 0 0-16,-2-8-8 0,0 8 0 0,2 0 0 16,-2 0 0-16,0-5-1 0,-8 5 0 0,6 0 1 0,-8 0 0 15,-3 0-6-15,3 5 1 0,4-2 0 16,6 9-1-16,5-7-5 0,3 5 0 0,-3-10-1700 16</inkml:trace>
  <inkml:trace contextRef="#ctx0" brushRef="#br0" timeOffset="-74165.79">18485 11883 300 0,'0'0'0'0,"0"0"0"0,0 0 0 0,0 0 38 0,0 0 1 16,0 0-1-16,0 0 0 0,0 0 15 0,0 0 0 15,0 0 0-15,0 0 1 0,0 0-35 0,0 0 1 16,0 0-1-16,0 0 2 0,0 0 11 0,0 0 1 16,0 0-1-16,0 0 2 0,0 0-22 0,0 0 1 15,0 0-1-15,0 0 0 0,0 0-6 0,0 0 1 16,0 0-2-16,-20-23 2 0,17 18 4 0,1 5 0 0,-1 0 1 15,1-2-1-15,2 2 7 0,0-5 0 0,0 2 0 16,0 3 0-16,-5 0 8 0,2 0-1 0,3 0 1 16,0 0 0-16,0 0 0 0,0 0 0 0,0 0-1 15,3 0 1-15,4 0 1 0,1 8 0 0,-1 2 0 16,6-5 0-16,8 7-7 0,-1 4 1 0,0-11 0 16,-2 2 0-16,0-4-6 0,-5 2-1 0,-1 2 1 15,-7-7-1-15,3 3-14 0,-5-1 1 0,2 6 1 16,-3-8-1-16,1 0 0 0,2 0 0 0,-5 0 0 15,0 0 0-15,0 0 18 0,0 0 0 0,0 0 0 0,0 0 0 16,0 0-5-16,0 0-1 0,0 0 1 0,0 0 0 16,0 0-5-16,0 0 2 0,-5 0-2 0,0 0 1 15,0 0 6-15,2 0 1 0,-7 0 0 0,-8-8 0 16,-5 6-11-16,0-1 0 0,5 3 0 0,-7 0 1 0,-6-5 8 16,14 3 2-16,4 2-1 0,3-8 1 0,2 3-12 15,8 5 2-15,-5 0-1 0,3 0 0 0,-4 0 5 16,1 0 0-16,3 0 0 0,2 0 0 0,0 0-3 15,-3 0 0-15,3 0 0 0,0 0 1 0,0 0-5 16,0 0 2-16,0 0-1 0,0 0 1 0,0 0-1 16,0 0 0-16,0 0 1 0,3 0-1 0,7 5 3 0,0-2 1 15,0 2-1-15,6 2 1 0,6-7-1 0,4 3 0 16,-1-1 0-16,-7-4 1 0,-5-1-2 0,-3 3 2 16,-2 0 0-16,-3-5 0 0,-3 3-9 0,1 2 0 15,-3 0 0-15,2 0 0 0,4 0 9 0,-4 0 1 16,-2 0-1-16,0 0 2 0,0-5 1 0,0 2 0 15,0 3 1-15,-2 0 0 0,2 0-5 0,-6-5 0 0,4 3 0 16,-3-1 1-16,-8 3 1 0,3-2 1 0,2-3 0 16,-15 2 0-16,3-5-6 0,-3 8-1 0,10 0 1 15,1 0-1-15,-1-5-1 0,5 5-1 0,3 5 0 16,0-2 0-16,-8 2 2 0,6-5 0 0,2 0-1 16,0 0 2-16,0 0-4 0,-1 0 1 0,4 0-1 15,-3 0 2-15,5 0-8 0,0 0 2 0,-3 0-2 16,-2 0 2-16,5 0-12 0,0 0 1 0,0 0-1 15,-5 0 1-15,3 0 0 0,2 0 2 0,0 0-1 16,0 0 1-16,0 0 7 0,0 0-1 0,0 0 0 0,-3 0 2 16,0 0-3-16,1 0 1 0,2 0 1 0,0 0-1 15,-3 0 4-15,-2 0 0 0,0 0 0 0,3 0 0 16,-9 0 1-16,4 0 1 0,-6 0 0 0,3 0 0 0,2 0 4 16,-4 0 0-16,4 0-1 0,-2 0 2 0,2 3 10 15,3 4-1-15,-3-7 1 0,3 0-1 0,0 0-7 16,0 0 1-16,0 0-1 0,3 0 1 0,2 0-7 15,0 0 0-15,-8 5 0 0,5-5 0 0,3-2 9 16,-2-1 0-16,-3 3 0 0,0 0 2 0,-3 0-12 0,0 0 0 16,3 0 0-16,-5 0 1 0,8 0-5 0,-4 0 2 15,6 0-1-15,-5 0 0 0,5 0-1705 0</inkml:trace>
  <inkml:trace contextRef="#ctx0" brushRef="#br0" timeOffset="-73482.07">17470 11951 263 0,'0'0'0'0,"0"0"0"0,-2-8 0 0,-4 8 108 0,6 3 1 15,0-3-1-15,0-3 0 0,0 3-82 16,0 0 1-16,0 0-1 0,0-5 1 0,0 3-34 0,0 2 2 16,0 0-2-16,6 0 1 0,-4 0-10 0,3 0 1 15,-2 0-1-15,4-8 0 0,-2 6 0 0,3 2-1 16,-3 0 0-16,3-3 0 0,5 3 17 0,4-5 0 15,-6 5 0-15,4 0 0 0,8 0 11 0,-8 0 2 16,3 0-2-16,5-2 1 0,2 2 2 0,-2 0-1 0,-8 0 1 16,3-5 0-16,5 2 5 0,-3-2 0 0,-2 5 0 15,-3-2 2-15,3-1-15 0,3 1 2 0,-9 4-1 16,1 1 1-16,0-1 12 0,-3-2 0 0,-2 0 0 16,2 0 2-16,-3 0-16 0,-2 0 1 0,1 0 0 15,1 0 0-15,-7 0 8 0,3 0 2 0,-1 5-1 16,-2-2 1-16,0 2-2 0,0-5 2 0,0 0-1 15,0 0 1-15,0 0-5 0,0 0 0 0,0 0 1 16,0 0-1-16,0 0 20 0,0 0 0 0,0 0 1 16,-2 0-1-16,-1 0-3 0,3 0 1 0,-5 0-1 0,0 0 1 15,2 0-5-15,-2 0-1 0,-5 0 1 0,-3 0 0 16,-2 0 5-16,2 0 0 0,8 0 1 0,-7 0-1 16,-1 0-6-16,3 0 0 0,5 0 1 0,2 2 0 0,1 3-15 15,-1-5 0-15,-2 0 0 0,5 0 1 0,0 0-1324 16</inkml:trace>
  <inkml:trace contextRef="#ctx0" brushRef="#br0" timeOffset="-72495">18551 11943 389 0,'0'0'0'0,"0"0"0"0,-5-5 0 0,-2 5 86 16,7 5 1-16,0-5-1 0,-5 0 2 0,-1-5-55 15,4 3 2-15,-1 2 0 0,1 0 0 0,-1 0-35 16,1 2 0-16,2-2 0 0,-5 0 0 0,5 0-9 16,5 0 1-16,-5 0 0 0,2 5 0 0,3-2-5 15,6 2 0-15,-6 0 1 0,5-2 0 0,3 2 8 16,2 2 2-16,-8 3-1 0,-1-5 0 0,-1-5 1 0,0 0 0 16,-3 0 0-16,3 0 1 0,-5 0 2 0,0 0 0 15,0 0 0-15,0 0 0 0,0 0 20 0,0 0 1 16,0 0-1-16,0 0 0 0,0 0 3 0,0 0-1 15,0 0 1-15,-5 0 0 0,-5-5 10 0,0 5 2 16,0-2-1-16,-13-6 1 0,-5 1-5 0,2 7 1 16,9-8-1-16,-6 3 2 0,-3 5-11 0,11 0 1 15,7 0-1-15,1-5 2 0,-3 2 5 0,7 3 1 0,3 8 0 16,-3-5 1-16,1-1-4 0,2-2 0 0,0 0 0 16,-5 0 0-16,2 0-7 0,1 0 0 0,-1 0 0 15,3 3 1-15,3 2-12 0,2 2 2 0,-5-7-1245 16</inkml:trace>
  <inkml:trace contextRef="#ctx0" brushRef="#br0" timeOffset="-71245.4">19177 12090 1419 0,'-5'0'0'0,"-5"-8"0"15,-5 1 0-15,2 4 47 0,3 0 1 0,-3-2 0 16,0-2 0-16,3 4-1 0,8 3 1 0,2 0 0 0,-5 0 1 16,2-7-18-16,3 7 1 0,0 0-1 15,0 0 0-15,0 0-31 0,0 0 2 0,-3 0-1 0,9-10 0 16,1 0 10-16,3-3 0 0,1-2 0 0,-4 2 1 0,-4 8-4 15,2 5 1-15,0 0-1 0,-5-2 1 0,2 2-9 16,-2 0 2-16,0 0-1 0,0 0 0 0,0 0-1 16,0 0 1-16,0 0 0 0,0 2 0 0,0 11-1 15,0 2 0-15,0-2 0 0,-2 7 0 0,2 7 0 16,2 1 0-16,3-5 0 16,-10 2 0-16,-2-5-1 0,-1-5 0 0,3-2 0 0,-5 2 0 15,7 0 0-15,-2-7-1 0,0 4 1 0,-10-4 0 16,10 5-4-16,-3-6-1 0,3 6 0 0,-3-6 1 15,3 3 3-15,-2 0-1 0,7-7 1 0,0 2 1 16,0 3-4-16,0-1 2 0,0 1 0 0,2-8-1 0,3 0 0 16,0 5-1-16,3-3 1 0,0-2 1 15,7 0 0-15,0 0 2 0,-2 0-1 0,10 0 1 16,-3-2 4-16,3 2 1 0,-10-5-1 0,0 0 0 0,-1 2 23 0,-2 3 0 0,3 0 0 16,-5-5-1-16,2 3-3 0,-2 2-1 0,-1-8 0 15,1 8 2-15,0-5-4 0,-3 2 0 16,-3-2 0-16,6-2 1 0,2-1-20 0,-8 1 0 0,1-1 0 15,2 3 0-15,-2-2-17 0,2-1 2 0,-3-2-2 16,3 7 1-16,0-9-5 0,-5 4 1 0,0 8 0 16,0-7-1-16,0-1-8 0,0 1 1 0,0-1-1 15,0 3 1-15,-5-3 3 0,3 1 2 0,2-1-2 16,0 3 1-16,0 0 9 0,0 3-1 0,0-3 0 16,0 2 0-16,0-2 1 0,0 3 0 0,0 2-1 0,0 0 2 15,0 0 12-15,0 0-1 0,0 0 1 0,0 0 1 16,0 0-1-16,0 0 0 0,0 0-1 0,0 0 2 15,0 0 2-15,0 0 0 0,2 0 1 0,3 0-1 0,-2 10 7 16,-6 2-1-16,3 3 1 0,-7 3 1 0,4 5-4 16,1 4 0-16,2-12 0 0,-5-2 0 0,2 0-2 15,1-3-1-15,2-5 0 0,0 2 2 0,0 1-3 16,0-3 1-16,0 3-1 0,0-8 1 0,0 0 0 16,0 2 2-16,0-2-2 0,2 5 1 0,6-2-1 15,-1 2-1-15,-2-5 0 0,1-5 0 0,-1 2 1 0,-3 3 2 16,3 0-2-16,3-5 1 0,2 3 4 0,3 2 1 15,-11-8-1-15,3 3 0 0,1 2-2 16,-4-2-1-16,3-2 1 0,0 7 0 0,0-5 0 16,-2 2 1-16,-1 3-2 0,-2-7 2 0,0 2 12 0,0 2 1 15,0-2-1-15,3-2 1 0,2 1-6 0,0 4 2 16,-2-6-1-16,-3 3 1 0,-3-2-7 0,1-1 1 16,-1 3 0-16,-2 0 0 0,2 5 2 0,3-2 0 15,0-3 0-15,0 2 1 0,-2 3 1 0,-1 0 1 0,3 0-1 16,0 0 2-16,0-7-19 0,0 7 2 0,0 0-1 15,-5 7 0-15,5-4-9 0,0 9 0 0,0-7-1 16,-2 13 1-16,2 12 4 0,2 0 0 0,3-2 0 16,-5 12 2-16,0-4-1 0,0-9 0 0,3 4 1 15,2-4-1-15,0 1 5 0,-5-3-1 0,3 3 1 16,-1 10 0-16,1-3 1 0,2-5 1 0,-5 3 0 16,2 5 0-16,1-3 0 0,-1 0 0 0,1-4 0 0,-3 1 1 15,0-32-1526-15</inkml:trace>
  <inkml:trace contextRef="#ctx0" brushRef="#br0" timeOffset="-61840.58">30542 4311 37 0,'0'0'0'16,"0"0"0"-16,0 0 0 0,0 0 51 0,0 0 2 0,0 0-1 15,-3-25 0-15,3 25 23 0,0 0 1 0,0 0-1 16,3 0 0-16,4-5-22 0,1 5-1 0,-3 0 1 16,20-8 0-16,11 3-25 0,0 3 1 0,-1-6-1 15,3 5 1-15,1 1-25 0,-4 2-1 0,1-8 1 16,-1 3-1-16,1 3 29 0,-3-3 1 0,3 0 0 15,7-5-1-15,-2 2-11 0,-3 1 1 0,5-4-1 16,5-6 0-16,-2 4 2 0,-5 8-1 0,5-7 1 16,7-6-1-16,3 5 13 0,-8 1 1 0,3 2 0 0,0-3 0 15,-5 6-15-15,-5 1 1 0,2 4 1 16,0 2-1-16,-2-8 18 0,-3 8-1 0,0 0 0 0,0-5 0 16,-2 5-9-16,-3 5-1 0,0 3 0 0,3-8 0 15,-1 0-8-15,-2 0 2 0,1 2-1 0,-1-4 1 16,-5 2-1-16,-3 0 2 0,0 0-1 0,1-8 1 0,-6 16-11 15,-2-8 2-15,0 0 0 0,0-8-1 0,-6 3 5 16,-4 5 0-16,2 0 0 0,0 0 2 0,-5 0-15 16,-2 0 2-16,2 0-1 0,3 0 1 0,-1 0 9 15,-4 0-1-15,-3 0 1 0,2 0 0 0,4 0-7 0,-4 0 0 16,-2-7 0-16,0 7 2 0,0 0 2 0,0 0 2 16,0 0-1-16,0 0 0 0,0 0-8 0,0 0 1 15,0 0 0-15,0 0 0 0,0 0 2 0,0 0 1 16,0 0 0-16,0 0 0 0,0 0-12 0,0 0 0 15,0-5 0-15,0 5 1 0,0 0-1711 0</inkml:trace>
  <inkml:trace contextRef="#ctx0" brushRef="#br0" timeOffset="-61105.61">32340 4039 1104 0,'0'0'76'0,"-2"40"-23"0,2 0 1 15,0 3-2-15,0 40 2 0,0-5-54 0,0-7 0 16,0-3 0-16,2 8 0 0,1-1-8 0,-6 6 1 16,1 12-1-16,-1 5 1 0,-2 1 7 0,0-11 0 15,0 13 0-15,2 10 0 0,1 4 7 0,-1-4 1 0,-2 8-2 16,-2 7 2-16,1-8 2 0,6 1 0 0,3 7 0 16,-6-3 2-16,1-10 2 0,-1-7 2 0,6 3-1 15,-3-4 0-15,-3 4-4 0,1-16 2 0,2 3-2 16,-3-5 1-16,-4-1 2 0,2-2 0 0,5 11 1 15,-8 12 0-15,0-13 6 0,3-7 0 0,0-1 1 16,-3 6 0-16,3 2-2 0,3-4 2 0,-3 16-1 16,-3 1 0-16,3-20-7 0,2-3-1 0,3 5 1 15,-5 16 0-15,0-6 12 0,3-5 0 0,2 1 0 16,-3 4 1-16,-2-12-5 0,0-1 0 0,0 14 1 16,0-3-1-16,0-1-13 0,0-17 0 0,0-4 0 15,-6-4 1-15,9 3 11 0,2-7 0 0,-3 12 0 0,-7 13 1 16,5-8-11-16,3-10 0 0,-4 5 0 0,-6-12 0 0,7 4 8 15,5 1 2-15,-3 15-1 0,-7 7 0 0,10-7-13 16,2-8 0-16,-2 3-1 0,-7 2 2 0,4-13-1 16,1 1 0-16,-11 10-1 0,3 9 2 0,2-17 1 15,1-15 0-15,-4 5 0 0,-1-5 1 0,4 0-9 0,-2-12 2 16,0 2-1-16,-6 2 0 0,4 3 9 0,2-7 1 16,-3-6-1-16,0-2 0 0,5-8 7 0,1-2 0 15,-6-5 0-15,-2-1 1 0,0-12-24 0,-1 0 2 16,-2 3-1854-16</inkml:trace>
  <inkml:trace contextRef="#ctx0" brushRef="#br0" timeOffset="-60588.4">30659 13599 941 0,'2'0'0'0,"3"0"0"0,5 0 0 0,1 8 132 15,-1-8 1-15,2-8-1 0,24 8 1 0,5-8-114 16,-3 1 1-16,-5 7-1 0,5 2 1 0,3 3-15 0,-3-10-1 16,8-2 1-16,12 2 0 0,1 2-7 0,-8-4 0 15,0-6 0-15,5 8 0 0,2 3 2 0,-2-14 0 16,-2 11 0-16,-4 5 0 0,-1-7 0 0,-6 2 0 15,3 2 0-15,5-4 0 0,-3 2 0 0,-5 2 0 16,0 6 0-16,-2 2 0 0,-5-5 5 0,-3-5 1 16,0 0-2-16,0 5 2 0,5 0 3 0,-5-3 0 15,-5-4 0-15,0 7 1 0,-2 0 11 0,-6 0 1 0,-2 0 0 16,2 0 0-16,-5 0 7 0,-4 0 2 0,-1 0-1 16,0 0 0-16,-5 0 3 0,-2 0 1 15,-1 0-1-15,1 0 1 0,-1 0-6 0,1 0 1 0,-1 0 0 16,-2 0 0-16,0 0-7 0,0 0 0 0,0 0 0 15,-2 0 0-15,-1 0-6 0,1 0-1 0,2 0-1661 16</inkml:trace>
  <inkml:trace contextRef="#ctx0" brushRef="#br0" timeOffset="-59614.97">32373 8494 1569 0,'0'0'68'0,"0"0"7"0,23-35 1 0,-18 30 1 15,3-3-1-15,2 8-50 0,-2-5 1 0,-3-3-2 16,5 1 2-16,3 7-28 0,-3-8 1 0,-5 8-1 15,3 0 1-15,2 0-8 0,-3 0 0 0,-2 0 1 16,-2 0 0-16,2 0-4 0,0 8 1 0,-2-8-1 16,2 12 1-16,0-2 0 0,-3 3 1 0,1 0 0 15,-3-3 0-15,0 7 4 0,-3 4 0 0,1-1 0 16,-6 7 0-16,-7 9 3 0,0-1 0 0,2-7-1 16,0 7 1-16,-4-5-2 0,1 3 0 0,4-3 0 15,-1-2 0-15,-2 5 2 0,2-6 1 0,5-4-1 0,3-3 1 16,0 0 0-16,0-7-1 0,2 2 1 0,6-2 1 15,-1-6 1-15,-2-4 2 0,0 2-1 0,3 2 0 0,5 6 6 16,-1-10 1-16,-2 2-1 0,3-3 1 0,5 3 4 16,-1 0 2-16,1-5-1 0,8 0 1 0,-1 0-4 15,-5-5 2-15,0 5-2 0,11-7 1 0,-6 2 2 16,-2-6 0-16,0 4 1 0,7-6-1 0,1-2-6 16,-3 3 0-16,2-1 0 0,0-10 1 0,-2 3-3 15,-5-3-1-15,3 3 1 0,1-12 1 0,-22 32-1613 16</inkml:trace>
  <inkml:trace contextRef="#ctx0" brushRef="#br0" timeOffset="-59331.03">32834 8552 1560 0,'-8'-3'64'0,"-40"-4"-27"0,15 7 2 0,17 7-2 16,9 3 1-16,7-2-20 0,2 2 0 0,3 0 0 15,16 23 0-15,4 2-57 0,1-7 2 0,2 0 0 16,2-1 0-16,-2 1 19 0,-5 2 0 0,-3-2 1 16,3 5-1-16,-2-13 44 0,-6 8 3 0,-2-6-3 15,-1 1 3-15,-1 2-10 0,-9-10 0 0,1-2 0 16,-3-6 0-16,-5 6 1 0,2-5 0 0,3-6 0 16,-5 8 1-16,-3 5-6 0,-2-7 1 0,3-1 0 15,-4-2-1-15,-1-5-10 0,-1-5-1 0,3 5 1 0,-6 0 1 16,-1-7-6-16,-4-1 1 0,3-4 0 0,-10-8 0 15,-5-3-22-15,5-5-1 0,6 3-1430 0</inkml:trace>
  <inkml:trace contextRef="#ctx0" brushRef="#br0" timeOffset="-58897.89">32572 8753 1332 0,'0'-2'51'0,"5"-26"-24"16,2 8 0-16,4 2 0 0,12 1 0 0,7-9-25 15,-2 4 2-15,-5 2-2 0,5-3 1 0,2 10-8 16,1-2-1-16,0 3 0 0,-1-11 2 0,-2 5-1 0,-5 6 1 15,-3 4-1-15,6 6 2 0,-3-13 1 0,-6 10-1 16,1-1 1-16,0 6 0 0,-3 0 1 0,-2-2 1 16,-3 2 0-16,0 0 0 0,1 0 3 0,-6 0 2 15,-5 0-1-15,2 2 1 0,3 4 9 0,-2-1 1 16,-3-3-1-16,0 3 1 0,0 5 3 0,0-2 0 16,0 2 0-16,0 5 0 0,2 0-2 0,3 3 0 0,1-1 0 15,-4-7 1-15,3 6 1 0,0-6 1 0,-2-5-1 16,-1 2 1-16,1-2-1 0,-1-2 0 15,1 2 0-15,2 2 0 0,0-4 0 0,-2-3 0 0,-3 0 0 16,2 0 0-16,3 0-12 0,-2 0 2 0,-3 0 0 16,2 0 0-16,6-3 9 0,2-2 1 0,0 3-1 15,1-6 1-15,4-2-13 0,3 3 1 0,-1-3-1 16,1-11 2-16,-2 6 3 0,-6-5 1 0,-3 8 1 16,1 4-1-16,-3-5 1 0,-2 6 2 0,-1-1-1 15,1 1 1-15,-3-6-2 0,0 6 0 0,0-6 1 0,0 3-1 16,-3-3 1-16,-2-4 1 0,0 7-1 15,-5-11 2-15,0 6-3 0,-1 0 2 16,1 3-1-16,-5 4 1 0,2-2 5 0,1 7 0 0,-1 3 0 0,3 0 0 16,2 0-12-16,0 0-1 0,1 0 1 0,-6 0 0 15,0 5-7-15,3 3 0 0,5 0 0 0,-3-1 0 16,-2 1-11-16,3-3 0 0,4 2-1 0,3-4 1 0,0-3-1729 16</inkml:trace>
  <inkml:trace contextRef="#ctx0" brushRef="#br0" timeOffset="-58429.74">33223 8307 1604 0,'0'0'66'0,"15"-7"-33"0,-5 2 0 16,-2 5-1-16,-3 5 1 0,-2 2-27 0,-1-7 1 15,1 3 0-15,-6 30 0 0,1 15-7 0,-1 2 0 16,-2 3 0-16,-5 2 0 0,2-9-2 0,3 1 2 16,-2 1-1-16,-9 15 1 0,6-2 0 0,2-3 0 15,1 2 0-15,-8 6 0 0,2-6 3 0,0-4-1 16,-2-1 0-16,-3 3 1 0,3-5 5 0,5-5 1 0,2-3-1 15,3 1 1-15,2-11 10 0,3-7 0 0,-2-11 0 16,4 1 0-16,-2-8-4 0,5 0 1 0,6-7-2 16,-1-3 2-16,0 0-14 0,-2-3 0 0,-1-5 1 15,24-12-1-15,2-7 0 0,-5-1 0 0,0-7 1 16,0-3 0-16,-3 8-3 0,-4 7 0 0,-6-2 0 16,0 2 1-16,-7-2-5 0,-1 7 0 0,4 1 0 15,-1 1-31-15,-5 9 5 16,-3 2 23-16,1 5 1 0,-3 0 1 15,0 0-1-15,0 0 3 16,0 0-1-16,0 0 2 16,0 7 1-16,2 11 0 15,4-3 0-15,-1 0 1 16,0-2 0-16,0-8 5 16,-3 2 1-16,1-7 21 15,-1 3 1-15,-2-3 14 16,-2-3 0-16,-1-2 5 15,-4 0 2-15,-9-12-10 0,-14-3 0 16,-18-8-11-16,-13 0-1728 16</inkml:trace>
  <inkml:trace contextRef="#ctx0" brushRef="#br0" timeOffset="-52762.36">32312 10618 1656 0,'0'0'17'0,"56"5"-38"0,-18-12 2 15,-7-1 0-15,5-10 0 0,-3 1-4 0,-3-1 0 0,1-2 0 16,9 2 0-16,-4-2-19 0,-6 5 0 15,1-3 1-15,-3-2-1 0,-3 5 39 0,-2 8 0 0,0-1 0 16,3 0 1-16,-3-2-3 0,-8 8 2 0,-2 2 0 16,-3 0-1-16,-3 0 0 0,-4 0 0 0,2 0 1 15,3 5 0-15,-1 5 3 0,-2-5 0 0,-2-5 0 16,5 13 0-16,-1 4 27 0,-2 1 1 0,0-1-1 16,8 14 1-16,0 4 0 0,-3 0 0 0,0 1 0 15,0 1 0-15,0 4 2 0,-2-1 2 0,2 3-2 16,3 10 1-16,0-3 1 0,-6-2-1 0,-4-5 1 0,5 5-1 15,-1-8-3-15,-4-10 0 0,2 6 0 0,-3-4 1 16,3-1-5-16,1-4 1 0,-4 6-1 0,-2 5 1 16,0-5-5-16,0-6 0 0,0-7 1 0,0 8-1 0,0-8-18 15,0-5 0-15,0-4 0 0,0-6 1 0,0 0-3 16,0-5 0-16,0 0 0 0,0-8 0 0,0 3-3 16,0-3 1-16,0 8-1546 0</inkml:trace>
  <inkml:trace contextRef="#ctx0" brushRef="#br0" timeOffset="-52560.66">32506 10918 1798 0,'2'0'73'0,"24"-10"-26"0,-9-3 2 16,4 6-2-16,25-16 1 0,7-5-43 0,-7 3 0 0,-6 2 0 15,9-2 0-15,2 3-15 0,-3 6 0 0,0 6 0 16,1-5 0-16,-4 8-15 0,-6 4 1 0,1-2-1471 16</inkml:trace>
  <inkml:trace contextRef="#ctx0" brushRef="#br0" timeOffset="-52010.72">32694 11840 1747 0,'0'0'51'0,"-5"-7"-38"0,2 2-1 16,3 2 0-16,0-2 2 0,0 2 17 0,-2 1 1 16,-1-1-1-16,1 3 1 0,2-7-36 0,0 7 1 15,-3 0-1-15,0 0 1 0,1 0 1 0,-1 0 0 16,3 7-1-16,0 1 2 0,-2 7 9 0,2 5 0 16,2 0 0-16,14 13 1 0,1 2 5 0,1 1 2 15,-2-6-1-15,4-2 0 0,5-1-15 0,1-1 0 0,-3-4 0 16,0 4 0-16,-3-4-1 0,-2-7 1 15,0-2 0-15,-3 10 0 0,-2-6-1 0,-3-2 1 16,-3-7-1-16,-4 5 1 0,-1 2 0 0,-2-3 0 0,-5-4 0 16,0 4 0-16,3-4-2 0,-1 0 0 0,-4-1-1 15,-11 8 2-15,-5 0 0 0,-3-2 1 0,1-1 0 16,-13 1 0-16,7-3-1 0,6-5 1 0,-1-5 0 16,1 3 0-16,5-1 0 0,4-2 0 0,4-5 0 15,1 0 1-15,4-2-1 0,2-3 0 0,5-3 0 16,0-15 1-16,-3-12 6 0,3 2 1 0,8-7 0 15,5-3-1-15,-1-5 2 0,1 5 0 0,2-7 0 0,3-1 1 16,-3 8-2-16,-5 13 1 0,-2 0 0 0,-3-1 0 16,-2 1-4-16,-3 5 0 0,0 5 1 0,0 7 0 15,-5 3 7-15,0 2 2 0,-3 6-1 0,-2 7 1 0,0-5-8 16,-1 2-1-16,4 3 1 0,-3 8 0 0,-6-1-2 16,1 6 1-16,0 7-1697 0</inkml:trace>
  <inkml:trace contextRef="#ctx0" brushRef="#br0" timeOffset="-49412.91">18831 11994 653 0,'0'0'0'0,"0"0"0"16,0 0 0-16,0 0 22 0,0 0 1 0,0 0-1 15,0 0 0-15,0 0 14 0,0 0 0 16,0 0 0-16,0 0 1 0,0 0-2 0,0 0 1 0,0 0-1 15,-28-15 1-15,23 10-29 0,0 5 2 0,0 0-1 16,2-3 1-16,-7-4-1 0,3 2 1 0,-1 0 0 16,3 2 0-16,-3-5 6 0,8 3 0 0,3 3 0 15,2-6 1-15,-5 6 3 0,-5-1 1 0,5-2 0 16,5 3 0-16,-3-6 0 0,4-2 2 0,-1 8-2 0,0-3 1 16,0 2 1-16,2-5 0 0,-7 1-1 0,8 4 2 15,2 1-4-15,3-3 0 0,-8 2 0 0,3-4 1 0,-3 7-19 16,0 0 2-16,2 0-1 0,-4 0 0 0,2 0 4 15,0 0-1-15,0 0 1 0,-2 10 0 0,2-5-2 16,0 0 1-16,-2 2-1 0,2 4 2 0,0 14-5 16,-3-5 1-16,3-2-1 0,-2 9 1 15,-1 9 8-15,-2-11 2 0,0-5-1 0,0-7 0 0,0 2-7 16,0-5 0-16,0 7-1 0,-5 4 2 0,5-4 4 16,3 1 0-16,-3-8 0 0,-5 2 1 0,2 1-6 0,3-3 1 15,3 0-1-15,-3 5 2 0,-3-10 2 0,1 5 1 16,-6-4 0-16,3 6 0 0,0 3-5 0,5-7 1 15,0-1-1-15,-5 1 2 0,2-3-2 0,1 3 2 16,-1-8-2-16,3 2 2 0,-5 3-1 0,5-2-1 16,0-3 1-16,0 0-1 0,0 0 0 0,0 0 1 15,0 0-1-15,0 0 1 0,0 0 7 0,0 0 2 16,0 0-1-16,0 0 1 0,0 0-8 0,5 0 1 0,-2 0 0 16,4 0 1-16,4 0 2 0,-1 0 0 0,-3 0 0 15,4 5 0-15,4 0-5 0,0-5-1 0,-2 0 1 16,-6-5 0-16,4 5 9 0,1 0 0 0,1 0 1 15,0-8-1-15,-1 8-3 0,-1 0 0 0,-4 0 0 16,1-5 0-16,2 5-2 0,3 0 0 0,-11 0 0 16,6 0 1-16,2-2-10 0,0 2 0 0,-2 0 0 15,5 0 0-15,-13 0-1535 0</inkml:trace>
  <inkml:trace contextRef="#ctx0" brushRef="#br0" timeOffset="-48979.45">18162 12994 1206 0,'-2'0'0'0,"2"0"0"0,-6 3 0 15,6-3 48-15,0-3 1 0,0 3 0 0,-5 0 0 16,5 0-1100-16</inkml:trace>
  <inkml:trace contextRef="#ctx0" brushRef="#br0" timeOffset="-42897.57">32755 6007 1029 0,'0'0'58'0,"-33"-13"18"15,15 11 2-15,10-6-1 0,6 8 1 0,2 0-30 0,-3 0 0 16,-2 0 0-16,0 0 2 0,0 8-29 0,2-6 0 15,1 3 1-15,-6 8-1 0,1 7-10 0,-1-5 1 16,0 5 0-16,6-2 0 0,2 10-6 0,2-11-1 16,6 3 1-16,5-5 0 0,-1 6 2 0,1-11 3 15,0 0-2-15,-3 7 1 0,-2 4-6 0,-1-4 1 0,4-2-1 16,6-2 1-16,1 5-4 0,-5-6 1 0,-5 1 0 16,-1-1 0-16,-2 4 2 0,-2-9 0 0,-1-2 0 15,1 3 0-15,-3 2 20 0,0-3 0 0,0-2 0 16,-3 3 1-16,-2 5-19 0,0-8 1 0,0 0 0 15,-8 7 0-15,-2 3-1 0,2-2 2 0,1 0-1 16,1-1 1-16,4-2-3 0,2-5 1 0,0-2 0 16,-3 2 0-16,-2 0-5 0,2-3 2 0,3 3-1 15,3 3 0-15,-4-8-3 0,1 0 1 0,3 0 0 16,-1-8 0-16,-4 8-19 0,-1-7 1 0,3 2 0 0,0-10 0 16,-8-18-2-16,-5 3 0 0,1 2 0 0,1-7 0 15,1 7-5-15,5-5 0 0,5 5 0 0,2-4 1 16,-7 7 0-16,2-3 2 0,6 8-2 0,2-1 2 15,0 6 15-15,-3-5 1 0,6 8 1 0,4-11-1 0,4 3 4 16,-4 5 1-16,3-3-2 0,6-5 2 0,2-2 1 16,2 8 0-16,0 4 0 0,3-2 0 0,-3-3 8 15,-4 8 1-15,-4 0-1 0,4 5 1 0,-1-5-7 16,-5 7 2-16,-2 3-2 0,7 0 1 16,0-5-3-16,-4 5 1 0,-4 5-1 0,6-2 1 0,0 2-1 15,-3-5 0-15,-3 0 0 0,4 5 0 0,-1 5-7 16,-5-2 0-16,0-3 0 0,5 2 0 0,0 6-7 0,-5-3-1 15,0-5 1-15,3 23-1 0,2-1 15 0,-2 1 1 16,-3 2 0-16,0 11 0 0,3 1 4 0,-1-6 0 16,1 4 0-16,5-5 1 0,-1 1 3 0,1-11 0 15,0-3 0-15,2 4 1 0,0-11-8 0,-2-3 0 16,-3-4 0-16,3 2 1 0,2-2 0 0,-5-3 1 16,1 0 1-16,1-10-1 0,1 5 0 0,0-5 0 15,0-3 1-15,2-2-1 0,0-8 0 0,-2 1 0 0,2-3 1 16,3-13-1-16,0-3 17 0,-6 1 1 0,1 0-1 15,-5 0 1-15,-3-1 4 0,-3 4 0 0,1 1 0 16,-3-1 1-16,-3 1 8 0,1 1 1 0,-6 7-2 16,-5 1 2-16,1-6-3 0,-1 8-1 0,-2 7 1 15,2 1-1-15,3 2-6 0,0 2 0 0,-3 3 0 16,-7 5 0-16,-6 0-20 0,-2 5 2 0,-5 10-1728 16</inkml:trace>
  <inkml:trace contextRef="#ctx0" brushRef="#br0" timeOffset="-40494.41">31892 4573 803 0,'3'2'0'0,"2"1"0"0,-2 0 0 0,-1 2 153 15,1-3 0-15,-3-2-985 0</inkml:trace>
  <inkml:trace contextRef="#ctx0" brushRef="#br0" timeOffset="-40089.12">31798 7146 979 0,'3'0'0'0,"2"0"0"0,-2-5 0 16,-3 2 83-16,2 3 1 0,-2 0-944 15</inkml:trace>
  <inkml:trace contextRef="#ctx0" brushRef="#br0" timeOffset="-34129.29">18012 11480 175 0,'0'0'0'0,"0"0"0"0,0 0 0 0,0 0 4 16,0 0 2-16,0 0-2 0,0 0 2 0,0 0 32 16,0 0 1-16,0 0 0 0,0 0 1 0,0 0-10 0,0 0 1 15,0 0 1-15,0 0-1 0,0 0-7 0,0 0 1 16,0 0-1-16,-25-3 1 0,22 3-18 0,0 0 1 16,1-5-1-16,-1 5 1 0,3 0 5 0,-5 0-1 15,3 0 0-15,-1 0 1 0,1 0-7 0,2 0 2 16,-5 0 0-16,0 0 0 0,-1 0 1 0,4 0 0 15,-3 0 0-15,2 0 1 0,-2 0-2 0,0 0 1 16,0 0 0-16,2 0 0 0,-2 0-5 0,-2 0 2 0,4 0-1 16,3 0 1-16,0 0 13 0,-2 0 0 0,2 0 0 15,0 0 0-15,0 0-10 0,0 0 1 0,0 0-1 16,-5 0 2-16,2 0 9 0,0 0 0 0,3 0 0 16,0 0 0-16,-2-5 4 0,2 5-1 0,0-2 1 15,0 2 1-15,0 0 3 0,0 0 0 0,0 0 0 16,0 0 1-16,0 0-2 0,0 0 0 0,0 0 0 15,0-5 1-15,8 2-5 0,2 3 2 0,-3 0-1 0,6 0 0 16,5 0-3-16,2-7-1 0,-2 7 0 0,5-8 0 16,-5 3-6-16,0 0-1 0,-3 2 1 0,-2-2 0 15,-1 3-5-15,-2-6 1 0,-4 8-1 0,1 0 1 16,1-5 0-16,-3 0 1 0,-3 3-1 0,1 2 1 16,2 0-7-16,-5 0 1 0,0 0-1 0,0 0 2 15,0 0-2-15,0 0 2 0,0 0 0 0,0 0-1 0,0 0 0 16,0 0-1-16,0 0 1 0,0 0-1 15,0 0-3-15,0 0 2 0,0 0-1 0,0 0 0 0,0 0 8 16,-5 0 1-16,2 0 1 0,1 0-1 0,2 0-8 16,0 0 2-16,-3 0-2 0,-2 0 2 0,-2-5-1 15,-4 2 2-15,4 3-1 0,-6 0 1 0,-2 0-2 16,0 0 1 0,2 0-1-16,3 0 2 0,-1 0-2 0,1 0 1 0,5 0-1 0,-5 0 1 0,2 0-1 15,3 0 1-15,3 0-1 0,-1 0 1 0,1 0-4 0,2 0 1 16,0 0 0-16,0 0 1 0,0 8 0 0,0-6 0 15,0 1 1-15,0-1-1 0,0-2-2 0,0 0 2 0,0 0-2 16,0 0 1-16,5 0-2 0,2 0 1 16,-7 0 0-16,5 5 0 0,8 3 2 0,-5-1-1 0,-3-4 0 15,3 2 1-15,2-5 1 0,2 3-1 0,-6-1 0 16,1 1 1-16,-2 2-3 0,-2-5 1 0,-1 0-1 16,6 0 2-16,-5 0-2 0,-1 0 0 0,1 0 0 15,-3 7 0-15,0-7-1404 0</inkml:trace>
  <inkml:trace contextRef="#ctx0" brushRef="#br0" timeOffset="-32691.86">17651 11429 12 0,'0'0'0'0,"0"0"0"0,0 0 0 0,0 0 69 16,0 0 1-16,0 0 0 0,0 0-1 0,0 0-98 16,0 0 1-16,0 0-1 0,0 0 1 0,0 0 3 0,0 0 0 15,0 0 1-15,2 0 0 0,8 0 21 0,-4 0 0 16,1 0 1-16,-7 0 0 0,3 0-5 0,-1 0 0 15,1 0 1-15,-1 0-1 0,1 0 5 0,2 0 0 16,-5 0-1-16,3 0 2 0,-3 0-25 0</inkml:trace>
  <inkml:trace contextRef="#ctx0" brushRef="#br0" timeOffset="-30000.74">30559 4659 866 0,'0'0'0'0,"0"0"0"0,0 0 0 16,0 0 23-16,0 0 2 0,3-31 0 0,2 16-1 15,-2 8-8-15,-3 2 0 0,0 5 0 0,0 0-1 16,0-5 12-16,0 5 0 0,-3 0 0 0,3 5 1 0,3 0-37 16,-1 2 1-16,-2-7 0 0,3 36 1 0,4 14 2 15,1 18 2-15,-3 8-1 0,-5 4 1 0,3 1 1 16,2-6 0-16,0 1-1 0,-3 2 2 0,3-2 1 15,0-6 0-15,-2 13 0 0,-3 1 0 0,0-6 0 16,0-3 0-16,0 1 0 0,-5-6 1 0,5 6 4 0,2-5-1 16,1 4 1-16,-6 18-1 0,1-4 10 0,-1-14-1 15,6 8 1-15,-1-4 0 0,1-9 10 0,0 6-1 16,4 7 1-16,1 8 1 0,-3 4 5 0,3-9 1 16,4-8 0-16,1 10 0 0,-3 0-4 0,0 1 1 15,3 11 0-15,2 11 0 0,1-20-3 0,-1 0 0 16,8-6-1-16,-3 11 1 0,-2 0-9 0,0 2 0 0,-3-2 0 15,-2 2 1-15,2-15-8 0,-2-12 0 16,-3 7 0-16,-5 10 1 0,3-10 12 0,-1 0 2 0,-2 3-2 16,-2 2 2-16,-1-12-13 0,1-13 0 0,-3 7 1 15,0 1-1-15,2 4-4 0,4 3-1 0,1 3 1 16,-4 12 0-16,-1-7 3 0,1-16 0 0,-1 3 0 16,1 3 1-16,-1-6 2 0,1 1-1 0,0 10 0 15,-1 7 2-15,1-8-6 0,-3-4 0 0,0 5-1 16,0-11 2-16,0-4 6 0,0-14 1 0,2 9-2 0,3 7 2 15,-2 0 1-15,-3 2 0 0,0-4 0 0,0 14-1 16,0-12 1-16,0-2 1 0,2-6-1 0,-2 3 1 16,-2-2 0-16,2-6 0 0,5 6 0 0,0 12 0 0,-3-8-6 15,1-2 0-15,2-8 1 0,5 3-1 16,-2-2-2-16,-3-8 0 0,3 4 0 0,2 1 1 0,-3 0-6 16,-1 0 1-16,1 0-1 0,3 15 1 0,1 0-4 15,-6 0 0-15,0-8 1 0,0 8 0 16,-3 0-3-16,1-12 0 0,2 4 0 0,0 1 0 0,-2-1-2 15,-3 0 1-15,0 6-2 0,2 10 2 0,-2-8-3 16,-2-8 0-16,2 0 0 0,2 3 1 0,-4-10 0 16,-3-5 1-16,2 5 0 0,0 7 1 0,1 6-3 0,-3-6 1 15,0 1 0-15,0 9-1 0,0-4 3 0,-1-13 1 16,1 7 0-16,0-10 0 0,3 1-1 0,2-11 0 16,0 8 0-16,-5 10 0 0,5-53-1736 0</inkml:trace>
  <inkml:trace contextRef="#ctx0" brushRef="#br0" timeOffset="-25285.78">33139 5861 1327 0,'0'0'54'16,"0"0"-8"-16,0 0 0 0,0 0 0 0,26 27 0 15,-24-22-22-15,1-2-1 0,-1 2 1 0,-2 0 0 0,0 0-24 16,0-5 0-16,3 5 0 0,4 3 0 0,1-1-15 16,-6-2-1-16,-2-5 0 0,3-5 1 0,5 3 15 15,2 2 0-15,-3 0 0 0,4-5 0 0,1-5-3 16,1 2 1-16,-3 3 0 0,6-15 0 0,-1 5-7 16,-5-6 1-16,-2 6-1 0,-1-10 1 0,-2 2 8 0,-2 6 1 15,-1-1 0-15,-2-2 0 0,0 0 14 0,-2 12-1 16,-1-4 1-16,1-1 0 0,-3-2-9 15,2 7 2-15,1 3-1 0,-6-2 1 0,-2 4 9 0,2-9-1 16,3 9 1-16,-3-2 0 0,-7 0 3 0,0 3 0 16,5 2 1-16,-3 0-1 0,-2 0 3 0,-1 7 1 15,4-7 0-15,2 5 0 0,5-5-1 0,-1 3-1 16,1 2 1-16,0 2 0 0,3-4-23 0,2-3 1 0,0 5 0 16,-3-3 1-16,3 3-2 0,0 0 1 0,0-5-1 15,3 0 1-15,4 8-1 0,4-8 0 0,-4 0 0 16,8 0 1-16,1-5-2 0,-4 2 0 0,1 3 0 15,7 0-1-15,1-5-2 0,-8 5 1 0,-3-5-2 16,5 5 2-16,-2 0 0 0,-6 0 1 0,1 0 0 16,2 5-3-16,3 8 3 15,0-3 0-15,-6 20 1 16,-2 28 0-16,-7 10 0 16,-6-5 0-16,-10 8 1 15,-5-1-2-15,-5 6 2 16,0 0-3-16,-2 7 1 15,-1 8-4-15,3 7 1 16,6-15 1-16,4-7 1 0,8-13 1 16,4-16-1-16,6-19-2 15,6-8-1-15,9-5-1 16,8-15 1-16,10-5 7 16,2-7 1-16,4-11-1 15,-4-5 1-15,-4-2-2 16,-8 0 0-16,-6 2 0 0,-4 11 0 15,-5 4 0-15,-3 8 0 16,-3 2 6-16,-2 3 0 16,0 0 1-16,0 3 2 15,3 7 0-15,2 8 2 16,3 2-8-16,2 7 1 16,0-9-1-16,0-10-1 15,3-1 3-15,2-7 1 16,0 0 1-16,-2-7 0 15,0-6 8-15,-6 0 2 16,-4-2 26-16,-8 0 0 16,-8 5-10-16,-25 8 0 15,38 2-1659-15</inkml:trace>
  <inkml:trace contextRef="#ctx0" brushRef="#br0" timeOffset="-15306.8">18780 11450 24 0,'0'0'0'0,"0"0"0"0,0 0 0 0,0 0 54 16,0 0 1-16,0 0 0 0,0 0 0 0,0 0-6 0,0 0 2 16,0 0-2-16,0 0 2 0,0 0 6 0,0 0 0 15,0 0 0-15,0 0 1 0,0 0-7 0,0 0 2 16,-25-5 0-16,17 5 0 0,-2 0-29 0,0 0 2 16,0 0-1-16,-6-3 1 0,1 3-12 0,0 3 1 15,2 2-1-15,-2-5 1 0,0 0-1 0,2 0 1 16,5 0 0-16,-2 0-1 0,-3 0 6 0,6 0 2 15,-3 0-1-15,2 0 0 0,-5 0-4 0,3 0 1 0,2 0-1 16,-2 0 1-16,0 0 0 0,5 0 1 0,-5 0-1 16,-3-8 1-16,0 6 2 0,3 2 1 0,3 0-1 15,-6-3 0-15,0-2-3 0,0 2 1 0,1 3-1 16,-6-7 1-16,0 7-6 0,5 2-1 0,1 3 0 16,-1-5 2-16,-2 0 2 0,2 0 0 0,5 0 0 15,1 0 1-15,-3 0 0 0,2 0 1 0,8 0-1 16,-5 0 1-16,0 3-2 0,-3 2 1 0,3-2 0 15,2-1 0-15,3 1-9 0,-2-3 0 0,-1 0-1 16,-4 0 2-16,2 0-2 0,0-3 0 0,-1 1 0 0,4-1 0 16,-1 3 2-16,1 0 0 0,-3 0 0 0,0 0 2 15,-3 0-11-15,0 0 1 0,3 0-1 0,-5 0 1 16,2 0 3-16,1 0 1 0,2 0-1 0,-8 0 1 16,3 0-1-16,2 3 1 0,8 2-1 0,-5 0 1 0,0 2-4 15,3-7 1-15,2 0-1 0,-8 0 1 0,5 0 0 16,3 0-1-16,0 0 0 0,-2 0 1 0,-1 0 0 15,3 0 2-15,0 0-2 0,0 0 1 0,0 0-2 16,0 0 0-16,0 0 1 0,0 0-1 0,0 0-1 16,0 0 0-16,0 0 0 0,0 0 0 0,0 0 0 15,0 0 0-15,0 0 0 0,0 0 0 0,0 0-1 0,0 0 1 16,0 0-2-16,5 0 2 0,6 10-2 0,1 0 0 16,1-7 0-16,5 2 0 0,2-3-1 0,-2 3 2 15,0-5-1-15,2 0 1 0,0 0 0 0,-4 0 0 16,-6-5-1-16,5 5 1 0,0-2 0 0,-2-3 1 15,0 2-1-15,5 3 1 0,-6 0 0 0,1 0 0 16,0 0 0-16,10 0 0 0,-3 0 0 0,3 0 1 0,-8 0 0 16,0 0 0-16,1-5-1 0,-1 5 0 0,0 0 0 15,3 0 0-15,5-5 0 0,-5 3 0 0,-5 2 0 16,4-8 0-16,-1 8-1 0,-1 0 1 0,-2-7 0 16,-1 2 0-16,-2 2 0 0,1 1 0 0,-6-1 0 15,5-2 0-15,-2 2 3 0,-1-4-1 0,3 7 0 16,-2 0 1-16,5-8-3 0,-3 3 2 0,-2 0-2 15,2 3 1-15,-5-6 3 0,2 8 1 0,-4 0-1 16,7 0 1-16,-2-5 13 0,2 5 0 0,-5 0-1 16,3 0 3-16,-3 0-7 0,0 0 2 0,2 0-1 0,-4 0 1 15,2 0-17-15,0 0-1 0,-2 0 1 0,4 0 1 16,1 0 2-16,-3 0 1 0,-2 0-1 0,2 5 2 16,0-2-7-16,-3 2 1 0,1-5 0 0,-1 0 0 15,4 0-7-15,-6 0 1 0,0 0-1 0,0 0 1 0,0 0 0 16,0 0 1-16,0 0-1 0,0 0 1 0,0 0 10 15,0 0 0-15,-6 0-1 0,4 0 1 0,2 0 9 16,0 0 2-16,-3 0-2 0,-2 0 1 0,-2 0 2 16,-1 0-1-16,-5 0 1 0,1 0 0 0,-6 0 8 15,0 0 0-15,3 0-1 0,-6 5 2 0,-4-3-16 16,-3 3 0-16,5-5 0 0,-5 8 1 0,3-8-5 16,2 7 2-16,-3-4-1 0,-4 2 1 0,4-2-5 15,1 2 1-15,2 0-1 0,-8 2 1 0,-2-7 7 16,5 0 0-16,3 8 0 0,2-6 1 0,5-2 3 0,0 5 0 15,-5-5 1-15,1 5-1 0,1-5 0 0,11 0 1 16,-3 0-1-16,-4 0 0 0,-4 3-3 0,6 2 0 16,7-5 0-16,-4 2 1 0,-4-2-11 0,4 0 1 0,-1 0 0 15,0 0 0-15,6 0-4 0,-4 0-1 0,6 0 1 16,3 0 0-16,-8 0-6 0,2 0 1 0,3 0-1 16,2 0 1-16,3 0-5 0,0 0-1 0,-5 0 1 15,5 0 0-15,0 0 12 0,0 0 1 0,-5 0 0 16,3 0-1-16,2 0-5 0,0 0 0 0,0 0-1 15,0 0 1-15,0 0-7 0,0 0 0 0,0 0 1 16,2-2-1-16,6 2 6 0,2 0 2 0,0 0-1 16,3-5 0-16,5 5-4 0,-1 0 1 0,4 0 0 0,-3 0 0 15,-1 0 4-15,4 0 2 0,-3-3-1 0,2 3 1 16,-2 0 3-16,0 0 1 0,4 0-2 0,4 0 2 16,4-5 8-16,-9 0 1 0,7 5 0 0,-3 0 0 0,-4 0-3 15,-1-2 1-15,0-3-2 0,1 2 2 16,-4 3-5-16,-1 0 2 0,-1 3-1 0,3 2 0 15,0-3 2-15,-6-2-1 0,-2 0 1 0,3 0 0 0,0 0 8 16,0 0-1-16,-6 0 0 0,6 5 1 0,0-5-12 16,-3 0 0-16,-3 0 0 0,4 0 0 0,-6 0 0 15,2 0 2-15,-2 0-2 0,1 0 1 0,1 0 8 0,-4 0 0 16,2 0 0-16,0 0 1 0,-3 0-11 0,1 0 0 16,2 0 0-16,3 0 0 0,-8 0-3 0,0 0 1 15,0 0-2-15,0 0 2 0,0 0 0 0,0 0 0 16,2 0-1-16,-2 0 2 0,-2 0-1 0,2 0 1 15,-5 0-1-15,2 0 1 0,3 0 0 0,0 0-1 16,0 0 1-16,0 0 1 0,0 0-1 0,0 0 1 0,0 0-1 16,0 0 1-16,0 0-1 0,0 0 1 0,0 0 0 15,0 0 0-15,0 0-2 0,0 0 1 0,-2 0-2 16,-1 0 2-16,-2 0 0 0,-5 0 0 0,2 0 0 16,-10-5 0-16,-7 5 0 0,-1 0-1 0,3 0 1 15,-2 0 1-15,5 0-1 0,2 0 1 0,3 0-1 16,-6-2 1-16,1-6 2 0,2 8 1 0,0 0-1 15,-5 0 1-15,3 0 11 0,5 0-1 0,0 0 1 16,-8 0 0-16,2 0-10 0,6 0 0 0,2 0-1 16,1 3 2-16,1 4-3 0,9-7 1 0,-3 0 0 15,0 0 0-15,2 0 0 0,-2 0 2 0,5 0-1 0,-3 0 1 16,3 0-2-16,0 0 2 0,0 0-2 0,0 0 2 16,0 0-5-16,0 0 0 0,0 0 0 0,0 0 0 15,0 0-1-15,0 0-1 0,0 0 1 0,3-2 0 16,5 2 0-16,2 0 0 0,-5 0 0 0,10-5 0 15,13 5 1-15,3 5 0 0,-3-3 0 16,0 3 1-16,-3-5 7 0,-2 0-1 16,0 0 1-16,0-5 1 0,0 5 0 0,-5 0 1 0,-1 0-1 15,4 0 1-15,-4 0-1 0,1 0 2 0,-5 0-2 0,5 0 1 0,-8 0 3 16,3 0 2-16,-3 0-1 0,5 0 1 0,-2 5-19 0,-5 0 1 16,-3-5 0-16,0 0 1 0,0 0-20 0,-3 0 1 15,3 0 0-15,-2 0 0 0,0 0 5 16,-1 0 0-16,3 0-1 0,-5 0 1 0,3 0 6 0,-1 0 1 15,-2 0 0-15,0 0 0 0,0 0 6 0,0 0 0 16,0 0-1-16,0 0 1 0,0 0 2 0,0 0 1 16,0 0-1-16,0 0 1 0,0 0 9 0,0 0 1 15,0 0-1-15,0 0 1 0,0 0 5 0,0 0 1 0,0 0 0 16,0 0 0-16,0 0 1 0,0 0 1 16,0 0 0-16,-10 0 1 0,2 0-12 0,-9 8 1 0,-1-8-1 15,-13 0 1-15,1 0-5 0,-1 0 0 0,3 0 1 16,5 0-1-16,-2 0-1 0,5 0 1 0,4 0-1 15,-12 0 0-15,5 0 5 0,0 0 0 0,-4 0-1 16,-1 0 1-16,2 0-4 0,6 0 2 16,2 0-1-16,-2 2 1 0,2-2-1 0,2-2 1 0,6 2-1 15,-7 0 2-15,4 0-5 0,8 0 1 0,-3 0 1 16,-2 0-1-16,2 7 1 0,6-7 1 0,-1 0-1 0,-2 0 0 16,3 0 1-16,2 3 0 0,-6-3-1 0,6 0 2 15,0 0-4-15,0 0 1 0,0 0-1 0,0 0 2 0,0 0-2 16,0 0 0-16,0 0 0 0,6 0 0 0,-1 0-1 15,7-3 0-15,-4 3 0 0,15-5 0 16,7 3 0-16,3 2 1 0,-5-5-1 0,3 5 1 0,0 0-1 16,-6 0 2-16,-5 0-2 0,3 0 1 0,0 0-1 15,-5 0 0-15,2 0 0 0,3 0 1 0,0 5-2 16,-5 2 0-16,2 6-1 0,1-13 2 0,-4 0-1 0,-4 3 0 16,-5 2 0-16,2-5 0 0,3 2-6 0,-6 3 2 15,1-5-1-15,0 0 0 0,-1 0 1 0,-7 0 0 16,3 0 0-16,2 0 0 0,0 5 0 0,-3 3 0 15,1-8 1-15,0 0-1 0,-1 0-4 0,-2 0 1 16,0 0-1-16,0 0 1 0,0 0 6 0,0 0 0 16,0 0 0-16,0 0 1 0,0 0-2 0,0 0 2 15,0 0 0-15,0 0 0 0,0 0 0 0,0 0 0 16,0 0 0-16,3 0 1 0,2 0-2 0,0 0 2 16,-3 0-1-16,-2 0 1 0,-2 0 0 0,-1 0 0 15,1 0 0-15,-8-5 0 16,-6 0 0-16,-2 2 1 0,1-2 1 0,-9 3-1 0,-2-6 1 0,3 8 1 15,4-10 1-15,4 7-1 0,-1-2 2 0,0 5-1 16,5 0 1-16,-7-2-1 0,2 2 1 0,3 0-1 0,2 0 0 16,-12 0 1-16,-1 0 3 0,8 0 1 0,6 0-1 15,2 0 1-15,4 0-9 0,4 0 1 0,-6 0-1 0,6 0 1 16,-1 0 0-16,3 0 1 0,0 0 0 0,0 0 1 16,0 0-2-16,0 0 0 0,0 0 0 0,0 0 0 15,0 0-1-15,0 0 1 0,0 0 0 0,3 0 1 16,7 0-2-16,0 0 1 0,0 0-1 0,13 0 1 15,10 0-1-15,0 0 0 0,-2 7 0 0,-1-7 1 0,-2 0-1 16,-5 0 0-16,0 0 0 0,-5 0 0 0,-5 0-1 16,-1 0 1-16,1 0 0 0,2-7 0 0,1 7 0 15,-4 0 0-15,-9 0 0 0,2 0 0 0,5-5 0 16,-5 2 0-16,3 3 0 0,-8 0 0 0,2 0 0 16,1 0 0-16,0 0 0 0,-1 0 0 0,-2 0 1 15,0 0 0-15,0 0 0 0,-2 0 1 0,2 0 1 0,2 0 0 16,1 0 0-16,2 0 1 0,-5 0 0 0,2-5 1 15,-2 5-1-15,0 0 1 0,0 0-4 0,0 0 1 16,0 0 0-16,0 0 1 0,0 0-2 0,0 0 0 16,0 0 0-16,0 0 0 0,0 0 1 0,0 0 2 15,3 0-2-15,4 0 1 0,-7 0-2 0,3 0 1 0,-3 0-1 16,-3 0 0-16,3 0-1 0,0 0 1 0,-5-5 0 16,0 5 0-16,-2-2 1 0,-4-3 1 0,1 5-1 15,0-3 1-15,2 3-2 0,3 0 1 0,5-7-1 16,-7 7 0-16,2 0 1 0,0 0 1 0,2 0 0 15,0 0 0-15,1 0-2 0,-1 0 1 0,1 0-1 16,2 0 2-16,0 0-3 0,0 0 1 0,0 0 0 16,0 0 0-16,0 0-1 0,0 0 0 0,0 0-2037 15</inkml:trace>
  <inkml:trace contextRef="#ctx0" brushRef="#br0" timeOffset="-8854.22">17811 11442 124 0,'0'0'0'15,"0"0"0"-15,0 0 0 0,0 0 19 0,0 0 0 16,0 0 0-16,0 0 1 0,0 0 22 0,0 0 0 16,0 0-1-16,0 0 2 0,0 0-11 0,0 0 2 15,0 0 0-15,0 0-1 0,0 0 5 0,31-10 2 16,-31 7-1-16,5 3 0 0,0-5-21 0,-3 3 0 16,3 2 0-16,-2 0 0 0,2 0-9 0,0 0 1 0,-5 0-572 15</inkml:trace>
  <inkml:trace contextRef="#ctx0" brushRef="#br0" timeOffset="-7934.94">17338 11359 476 0,'0'0'0'15,"0"0"0"-15,-3 0 0 0,1 0 41 0,2 0 0 0,-5 0 1 16,2 0-1-16,3 0-5 0,0 0 0 0,0 0 0 15,0-5 1-15,0 2-36 0,0 3 0 0,3 0 1 16,4 0-1-16,1 0-1 0,0 0 0 0,-8 0 0 16,5 0 1-16,2 0-1 0,-7 0 1 0,3 0 0 15,-1-2 0-15,1 2 0 0,-1-3 2 0,1-2-2 16,2 5 1-16,-5 0 5 0,3 0-1 0,-1 0 1 16,1 0 1-16,-3 0 10 0,0 0 1 0,0 0 0 0,0 0 0 15,0 0-10-15,0 0 1 0,0 0-1 0,-3 0 1 16,1 0 10-16,-1 0 1 0,3 0-1 15,-5 0 1-15,0 0-10 0,0-2 1 0,2 2-1 0,-9-5 0 16,-1 2 5-16,0 3 1 0,0 0-2 0,3 0 2 16,3 0 10-16,2 0 0 0,-3 0 0 0,5 0 0 15,1 0-18-15,-8 0 1 0,5 0-1 0,2 0 1 0,3 0 2 16,-5 0 1-16,2 0-1 0,1 0 0 0,-1 0 2 16,3 0 0-16,0 0 1 0,0 0 0 0,0 0 1 15,0 0 1-15,0 0 0 0,0 0 0 0,5 0 0 0,3 0 1 16,-8 0-1-16,3 0 1 0,-1-5-12 0,6 3 2 15,-3-1 0-15,8 1 0 0,-6 2-1 0,1 0 0 16,-1 0 0-16,4 0 1 0,-1 0 1 0,-3 0 0 16,-2 2 0-16,1 3 1 0,-1 0-5 0,2-2-1 15,-7 2 1-15,3-3-1 0,-1 8 4 0,-2 0 1 16,0-5 0-16,-5 8 0 0,0 5-1 0,0-1 1 16,3 1-2-16,-14 7 2 0,4-2-6 0,1 2-1 0,6-5 0 15,-5 3 0-15,3-11 5 0,-4 4 1 0,4-4 0 16,-1 3 0-16,3-5-4 0,5 0 1 15,0-2-1-15,-5 0 2 0,2-6 6 0,1 3 2 0,-1 0-1 16,-2 3 1-16,3-8-8 0,2 7 2 0,0-7-1 16,-3 3 1-16,3 2 6 0,3-5 2 0,4 0-1 15,-4 0 0-15,-3 5-8 0,0-3 0 0,2-2 0 16,6 0 0-16,-5 0 4 0,-1 0-1 0,1 0 0 16,7-2 1-16,3 2 7 0,-1-5 1 0,-4 5 0 15,2-5 0-15,3 2-4 0,-1 3 0 0,-1-7 0 16,-4 7 1-16,-2 0-3 0,0 0 1 0,3-8-1 15,-5 3 2-15,2 5-6 0,0 0 0 0,-3-2 0 0,3-1 1 16,1 1 0-16,-6 2 0 0,5-5 0 0,7 2 1 16,-4 3-13-16,0-5 0 0,-8 5-1682 0</inkml:trace>
  <inkml:trace contextRef="#ctx0" brushRef="#br0" timeOffset="-7300.13">17549 13382 929 0,'0'0'0'16,"0"0"0"-16,-3 0 0 0,-2 0 96 0,5 0 2 0,0 0-2 15,0 0 2-15,0 0-55 0,0 0 0 16,0 0 0-16,0-5 1 0,5 3-52 0,-2 2 1 0,0 0 0 16,-1-3 1-16,-2 3-1092 0</inkml:trace>
  <inkml:trace contextRef="#ctx0" brushRef="#br0" timeOffset="-6931.93">17580 11324 653 0,'0'2'0'16,"0"3"0"-16,-3 10 0 0,3-2 50 0,0 2 1 15,0-2-1-15,0-6 2 0,0 1-49 0,0-6 0 0,0 1 1 16,0-1-1-16,0 3-30 0,0 3 0 0,0-8-585 16</inkml:trace>
  <inkml:trace contextRef="#ctx0" brushRef="#br0" timeOffset="-6015.62">17580 10991 326 0,'-3'0'0'0,"0"0"0"0,1 0 0 15,-8 0 39-15,0 0 1 0,-1-8-1 0,-6 8 0 16,4-5-13-16,3 10 0 0,7 3 0 0,-2-8-1 16,0 0-13-16,2 0-1 0,-2 0 0 0,5 0 0 0,0 0-2 15,-2 0 0-15,2 0 0 0,0 0 1 0,-3 0-5 16,1 3-1-16,-1 2 1 0,-5 10 0 15,1 12 13-15,-1-1 1 0,1 1 1 0,-1 4-1 0,3 4-17 16,5-10 0-16,0 5 0 0,-3 3 2 16,3-5 10-16,0-1 1 0,0-9-1 15,5 10 1-15,-2-8-8 0,-3 0 1 0,0 5-2 0,0 1 2 0,5-1 15 0,3-10-1 16,4 10 1-16,1-7 0 0,-3 7 1 0,0-5-1 16,1-7 1-16,-1 4 1 0,0-2-1 0,0-2 2 15,5-8 0-15,-2 5 0 0,0 0-3 0,-5-2 1 16,2-8-1-16,-5 7 1 0,5-4-14 0,0 2 0 15,0-5 0-15,0 5 1 0,1-5-4 0,-1-5 1 16,0 5-1-16,0-8 1 0,0 8 6 0,1-5 1 0,-1 3-1 16,-3-6 1-16,4-4-5 0,-11 4 1 0,7 3 0 15,1 2 1-15,-3-7 7 0,-3 0 0 0,1 3 0 16,2-1 1-16,-5-4 0 0,0 4 1 0,-5-5-1 16,5 6 0-16,0-1-2 0,-3-7 1 0,1 5-1 15,-3 0 1-15,-3-8-7 0,1 8 1 16,7 0-1-16,-11-7 1 0,-1 7 8 0,4 2-1 0,0 0 0 15,-2 6 0-15,-3-6-8 0,1 8-1 0,2 0 0 16,-3-5 0-16,-2 5-1 0,4 0 0 16,-1 0 0-16,-6 13 2 0,-5-6-12 0,8 6 1 0,2 2 0 0,-5 5 0 15,0-5-1-15,6 1 1 0,1-1 0 0,-1 2 0 16,2 3-1-16,7-4 0 0,-2-1 0 0,0 5 0 16,2 3-1-16,-4 2 0 0,4 2-1403 0</inkml:trace>
  <inkml:trace contextRef="#ctx0" brushRef="#br0" timeOffset="-3787.85">17351 11150 12 0,'0'0'0'0,"0"0"0"16,0 0 0-16,0 0 0 0,0 0 0 15,-31-13 0-15,21 6 0 0,5 2 0 0,2-1 0 16,3 4 0-16,-5 2 0 0,5 0 0 0,0 0 0 0,0 0 0 15,-2 0 0-15,2 0 32 0,0 0 1 0,0 0-1 16,-3 0 1-16,1-5-27 0,-6 5-1 0,3-3 1 16,0 3-1-16,-3 3 24 0,3 2-1 0,-3-5 0 15,8 2 1-15,0 4-7 0,-2-6 1 0,2 0-1 16,0 12 1-16,0 1-10 0,0 2 1 0,0-3-1 0,2 11 2 16,6 0 0-16,5 2 2 0,-8-7-1 0,0-8 1 15,3 5-6-15,-6-3 1 0,8-12-1 0,-2 11 2 16,2 1-4-16,-7 1 1 0,7-3-1 0,0 7 1 0,3 4 5 15,-3-11 0-15,0 2 0 0,8 8 1 0,0 1 0 16,-6-4 1-16,1 1 0 0,0 10 0 0,-3-13 3 16,-2-3 1-16,2-4 0 0,5 7 0 0,-2-2-3 15,-3-8 1-15,3 2-1 0,-8 1 1 0,2-1 6 16,1-2-1-16,2-2 1 0,-5 2 0 0,3 2-6 16,0-7 1-16,2 0-1 0,2-7 1 0,1 7-2 15,-3-3 1-15,-2-2 0 0,5 0 0 0,-6 0 3 16,3 3-1-16,-4-3 0 0,4-3 2 0,0 1 5 15,-2-1 0-15,2 0 0 0,-8 3 0 0,6-2-12 0,0-1 1 16,-3 1-2-16,2-3 2 0,-7 2-2 0,3 1 0 16,2 4 0-16,0-10 1 0,0 1 8 0,-5 4 2 15,3 1-1-15,-1-8 1 0,-2 2-8 0,-2 0 1 16,-1 11-1-16,3-11 1 0,0 6-1 0,-5 2 1 0,2 2 0 16,1-2 0-16,-3 3-11 0,2-11 0 0,-2 8 0 15,3 2 1-15,-3-2 2 0,-3 3 0 0,0-6 0 16,1 6 0-16,-1 2-3 0,-2 0 1 0,2 0-1 15,-5 0 1-15,1 0 14 0,2 5-1 0,2 2 0 16,-5 6 1-16,-2 0-20 0,5-11 1 0,5 11-1 16,-5-6 0-16,2 6 1 0,-5-6-1 0,6 1 0 15,1 12 1-15,-4-5 0 0,5-2 1 0,3-1-1447 16</inkml:trace>
  <inkml:trace contextRef="#ctx0" brushRef="#br0" timeOffset="-3385.12">17419 11460 715 0,'-2'0'0'0,"-1"0"0"16,3 0 0-16,3 5 121 0,4-3-1 0,-7 3 0 16,0-5 0-16,0 0-1018 0</inkml:trace>
  <inkml:trace contextRef="#ctx0" brushRef="#br0" timeOffset="-2982.56">17498 10225 1155 0,'0'2'0'0,"0"4"0"15,0 1 0-15,0-7-92 0,5 0 0 0,-5 0-637 0</inkml:trace>
  <inkml:trace contextRef="#ctx0" brushRef="#br0" timeOffset="1377.86">32427 14184 1545 0,'0'0'72'15,"-10"48"-25"-15,4-26 1 0,6-7-1 0,3 3 1 0,2-3-27 16,0-2-1-16,-2 2 0 0,7-3 1 0,3 9-22 16,-1 1 0-16,-1-2 0 0,4 8 1 0,3 7 0 15,-3-4 0-15,-2-4 0 0,-6 9 0 0,3 1-1 16,-2-9 0-16,0 0 0 0,2 7 1 0,-5-12-6 16,-3-1 0-16,4 4 1 0,-4-6 0 0,-2-20-1392 0</inkml:trace>
  <inkml:trace contextRef="#ctx0" brushRef="#br0" timeOffset="1646.63">32478 14277 1686 0,'-3'10'119'0,"-10"33"-90"0,6-16 0 0,7-6 1 15,7-11 0-15,6 0-27 0,-3-8 2 0,0 3-1 16,21 5 1-16,2 8-19 0,0-5 2 0,0-6 0 16,-2-4-1-16,-1 4 3 0,1 1 0 0,-1-3 0 15,1 0 0-15,-3-3 10 0,-8 6 0 0,-5 5 0 16,3-1 0-16,-3-2 1 0,-7-2 0 0,0 2 0 0,-3-2 1 16,-3 2-2-16,1 0 0 0,-3-3 0 0,-3 1 2 15,1 4-5-15,-1-2 1 0,1-2 0 0,-3 2 0 16,0 0-13-16,-3-5 2 0,8-5-1352 0</inkml:trace>
  <inkml:trace contextRef="#ctx0" brushRef="#br0" timeOffset="1813.48">32503 14269 1317 0,'0'0'50'0,"-3"-7"-10"0,3 4-1 16,3 3 0-16,12-7 1 0,8-11-21 0,0-5 0 15,3 3 0-15,14-15 0 0,1 2-22 16,-8 3 0-16,3 2 0 0,-1 3 1 0,-4 7-7 0,-3-2 1 16,0 3-1173-16</inkml:trace>
  <inkml:trace contextRef="#ctx0" brushRef="#br0" timeOffset="2914">32831 15386 1403 0,'0'0'63'0,"-10"17"-27"16,5-4 1-16,8-6 0 0,2 3 0 0,2-2-21 16,1 0 0-16,-3-6-1 0,5 23 1 0,8-5-19 15,0 1 0-15,-3 1 0 0,-2 1 1 0,-3 2-13 0,-2-10 2 16,-1-2-1-16,1 2 1 0,-3 0 5 0,-3-2 1 15,4 2-1190-15</inkml:trace>
  <inkml:trace contextRef="#ctx0" brushRef="#br0" timeOffset="3265.18">33002 15305 1639 0,'0'5'65'0,"-8"28"-41"0,3-11-1 0,8-9 1 16,2-3-1-16,2-5-18 0,1-2-1 0,-3 2 1 0,15-3 0 15,6 1-9-15,-6-3 1 0,0 0-1 0,1 7 1 16,-1-4-11-16,-5 2 1 0,1-5-1 16,-4 12 2-16,1-1 10 0,-3-6 1 0,-2 2 0 0,-3 6 0 15,-2 2-2-15,-1-3 2 0,1-9 0 0,-1 12 0 0,1 10 0 16,-3-10 0-16,-3-2 0 0,1 7 1 0,-3 3-15 16,-1-11 1-16,1-4 1 0,0 5 0 0,-2-11 6 15,-1 3 0-15,0-5 0 0,1-5 1 0,7 5-1236 16</inkml:trace>
  <inkml:trace contextRef="#ctx0" brushRef="#br0" timeOffset="3413.77">32872 15310 1481 0,'8'-5'79'0,"50"-25"-74"16,-7 2-1-16,-8 3 1 0,0-3 1 0,8-2-6 0,0-5 0 0,3-8 0 15,-54 43-1185-15</inkml:trace>
  <inkml:trace contextRef="#ctx0" brushRef="#br0" timeOffset="19356.66">18389 10260 12 0,'0'0'0'0,"0"0"0"0,0 0 0 16,0 0 0-16,0 0 0 0,0 0 0 15,0 0 0-15,0 0 0 0,0 0 0 0,0 0 0 0,0 0 0 16,0 0 1-16,0 0 0 0,0 0 0 0,0 0 0 16,0 0 50-16,0 0 0 0,0 0 0 15,0 0 1-15,0 0-37 0,0 0 1 0,0 0 0 0,0 0-1 0,0 0 17 16,0 0-1-16,0 0 1 0,0 0-1 0,0 0-4 16,0 0 1-16,0 0 0 15,0 0 0-15,0 0-2 0,0 0 1 0,0 0 0 0,0 0 0 0,0 0-4 0,0 0 1 16,0 0 0-16,0 0 0 0,0 0-5 15,0 0 1-15,0 0 1 0,0 0-1 0,0 0 11 0,0 0 1 16,0 0-1-16,5 23 1 0,-8-10-6 0,1-6 1 16,-4-2 0-16,4 3 1 0,-6-1 3 0,3-4-1 15,0 2 0-15,0 2 2 0,2-2-4 0,1-5 0 16,-1 3 0-16,-2 2 0 0,5 3-1 0,0-8 1 0,-2 2-1 16,-3 1 1-16,5-1-5 0,0 1 1 15,0 2 0-15,-5-5 0 0,2 5-8 0,3-5 0 0,0 2-1 16,0 3 1-16,0-5-1 0,0 8-1 0,0-8 1 15,0 0 0-15,0 2-3 0,0 1 1 0,0-1 1 16,0-2-1-16,0 0-5 0,0 0 1 0,0 0 0 16,0 0 0-16,0 0-3 0,0 5-1 0,0-2 1 15,0 4 1-15,0-1 2 0,0-1 1 0,0-3-1 16,0-2 1-16,3 0-9 0,2 0 1 0,0 0 0 16,-3 0 1-16,3 0 0 0,-5 0 0 0,3 0 1 0,-1 0 0 15,1 0 0-15,-3 0 0 0,0 0 1 16,0 0-1-16,0 0 8 0,0 0 1 0,0 0-1 0,0 0 2 15,0 0-3-15,0 0 1 0,0 0-1 0,0 0 2 0,0 0-13 16,0 0 1-16,0 0-1 0,0 0 1 0,0 0 9 16,0 0 0-16,0 0 0 0,-3 0 0 0,1 0-10 15,2 0 0-15,2 0 0 0,-2 5 1 0,-2-2-1 16,-1 4 2-16,3-7-2 0,-5 5 1 0,3-5 0 16,-1 0 1-16,1 0-1 0,2 3 1 0,-5 2-2 15,5 0 2-15,0-5-1 0,0 0 0 0,0 0-1 16,0 0 1-16,5 0 0 0,0 0 0 0,5 0 17 0,-2 0 1 15,-1 0 0-15,-4 0 0 0,7 7-5 0,-2-7 0 16,2 0 1-16,-8 0 0 0,1-5 4 0,-1 3 0 16,3 2 0-16,1 0 1 0,-4 0-13 0,-2 0 1 15,0 0-1-15,0 0 1 0,0-5-4 0,0 5-1 16,0-5 0-16,0 5 2 0,0 0-1 0,0 0 2 16,0 0-2-16,0-3 2 0,0 3-3 0,0-5 2 0,0 5-1 15,0-2 1-15,0-3-4 0,0 2 1 0,0 3-1 16,0 0 2-16,0 0 0 0,0 0 0 0,0 0 1 15,0-5-1-15,0 3 9 0,0 2 1 0,0-5-1 16,0 5 0-16,0 0-5 0,0 0 0 0,0 0 0 16,-2 0 1-16,2 0-8 0,2 0 0 0,3 0 0 15,-5 0 0-15,0 0-2 0,0 0 2 0,0 0 0 16,3 0 0-16,4 0-5 0,1-6 0 0,-3 4 1 16,3-3-1-16,4-3 0 0,6 1-1 0,-5-1 1 0,0 1 0 15,-1 2-10-15,-1-3 2 0,-6 8-1 16,-3 0 1-16,3-2-4 0,-5-1 0 0,3 1 1 15,-3 2-1-15,0 0 12 0,0 0 2 0,0 0-1 0,0 0 1 16,0 0-8-16,0 0 1 0,0 0 0 0,-3-8 0 16,3 8 7-16,-5-5 1 0,0 2 0 0,3 3 1 15,-6 0-2-15,3-5 2 0,0 5-1 0,0 0 1 0,0 0-2 16,2-5 0-16,3 5 0 0,0 0 1 0,-5 0-3 16,2 0 2-16,3 0-1557 0</inkml:trace>
  <inkml:trace contextRef="#ctx0" brushRef="#br0" timeOffset="44596.36">18216 11911 12 0,'0'0'0'0,"0"0"0"0,0 0 0 0,0 0 0 16,0 0 0-16,0 0 0 0,0 0 0 0,0 0 0 15,0 0 0-15,0 0 0 0,0 0 0 0,25 15 0 0,-20-15 0 16,-5 0 0-16,5-3 0 0,-2 3 22 0,-1 0 2 16,1 0-1-16,2 0 1 0,0 0-17 0,-2 0-1 15,2 0 1-15,-5 0 0 0,2 0 30 0,1 0 0 16,-1 0 0-16,3 0 0 0,0 0-10 0,-2 0 0 16,2 0 0-16,0 0 1 0,-2 3 2 0,-1 7 0 15,6-10 1-15,-3 0 0 0,8 0-6 0,-8 0 1 0,2 0-2 16,1 0 2-16,2-8-6 0,-7 6 1 15,2 2-1-15,0 0 1 0,0 0 4 0,0 0 1 0,3 0-2 16,-3 0 2-16,8 0-11 0,-1 0-1 0,1 0 1 16,0 0-1-16,4 0-3 0,1 0-1 0,-5 0 0 15,2 0 1-15,3 0 8 0,0 0 1 0,-3 0 0 16,-2-3 1-16,2-2-16 0,-2 5 2 0,0 0-1 16,4-2 0-16,6-3 1 0,-2 2 0 0,-6-2 0 15,-2 0 0-15,2-2-4 0,0 4-1 0,-2 3 0 16,-3-8 0-16,0 3 22 0,0 5 1 0,-4-2-2 15,4-1 2-15,-5 1-9 0,-3 2-1 0,6 0 1 0,-6 0 0 16,4 0-8-16,-1 0 1 0,-3 0 0 0,1 0 0 16,-1 0 8-16,1 0 1 0,-1 0 0 0,3 0 0 15,-2 0-3-15,2 0 0 0,-5 0-1 0,0-5 1 0,0 5-2 16,0-3 1-16,5 3-1 0,-2 0 2 16,2-5 4-16,-5 5 0 0,0 0 0 0,0 0 0 0,0 0-8 15,0 0 0-15,0 0 1 0,0 0-1 0,0 0-1 16,0 0 0-16,0 0 0 0,0 0 1 0,0 0 0 15,0 0-1-15,0 0 0 0,0 0 0 0,0 0-2 16,0 0 1-16,0 0-1 0,-3 0 0 0,3 0 1 16,3 0 0-16,2 0 0 0,0 0 2 0,-5 0-4 0,0 0 2 15,0 0 0-15,0 0 0 0,0 0-4 0,0 0 0 16,0 0 1-16,0 0 0 0,0 0-4 0,0 0 0 16,0 0 0-16,-5 0 1 0,5 0 8 0,0 0 1 15,-3 0-1-15,1 0 2 0,2 0-7 0,0 0 2 16,-3 0-1-16,1 0 1 0,-1 0-4 0,-2 0 2 0,3 0 0 15,-4 0-1-15,1 0 1 0,0 0-1 0,-2 0 1 16,-4 0 0-16,1 0-2 0,0 0 1 0,3 0-1 16,1 0 1-16,-4 0-5 0,0 0 1 0,2 0-1 15,-4 0 1-15,-6 8-1 0,3-3 0 0,2-5 0 16,-5 5 1-16,0 2 0 0,0-7 0 0,3 8 0 16,-3-8 2-16,1 3-3 0,1 2 1 0,6-5 0 15,-5 0 0-15,0 0 8 0,2 0 0 0,5 0 0 16,-7 0 1-16,-3 0-5 0,5 0-1 0,1 2 0 15,2 1 1-15,-3-1 8 0,0-2 2 0,3 0 0 16,0 0-1-16,-3 0-13 0,3 0 0 0,2 0 1 0,-2 0-1 16,-3 0 11-16,1 0 0 0,-1 5 1 0,0-5-1 15,0 3-13-15,3 2 0 0,5-5 0 0,0 0 1 0,-2 0-7 16,-1 7 1-16,-2-7 1 0,5 0-1 0,-6 0-4 16,6 0 1-16,-5 0 0 0,3 0 0 0,-1 0 7 15,3 0 0-15,-3 0-1 0,8 0 1 0,0 0 4 16,-2 0 2-16,2 0-2 0,0 0 1 0,0 0 16 15,0 0 1-15,0 0-1 0,0 0 0 0,0 0-9 16,0 0 0-16,0 0 0 0,0 0 1 0,0 0 6 0,0 0 1 16,0 0-1-16,2 0 1 0,6 0-13 0,5 0 2 15,-6 0-1-15,3 0 0 0,3 3 6 16,0 7-1-16,0-10 0 0,4 0 0 0,1 0-6 0,-3 0-1 16,1 0 1-16,-4 0-1 0,6 0-6 0,-5 7 0 15,5-7 0-15,-3 0 0 0,5 0 1 0,1 0 1 16,-9 3 0-16,6-3 0 0,0 0-1 0,2 0 1 15,-4 0-1-15,4 0 1 0,3 0 0 0,2 0 1 0,-7 0-1 16,0 0 1-16,7 0 2 0,-4 5 0 0,2-2-1 16,-11-3 2-16,6-3 3 0,-5 3 2 0,-3 5-1 15,0-2 1-15,0-3-14 0,-4-3 0 0,1 3-1 16,-4 0 2-16,4 0-18 0,1 0-1 0,-6 0 1 16,4-2-1-16,-1-1 15 0,-3 3 2 0,3-5-2 15,0 2 1-15,0 3-2 0,1-5 1 0,-4 3 0 16,3 2 0-16,3 0 6 0,2 0 0 0,-10 0 0 15,0 0 0-15,0 0 0 0,0-8 2 0,0 6 0 0,0 2 0 16,0 0 0-16,0 0 0 0,0 0 0 0,0 0 2 16,0 0-1-16,0 0 1 0,0 0-1 0,0 0 1 15,0 0-1-15,0 0 2 0,0 0-2 0,0 0 1 16,0 0 0-16,0 0 2 0,0 0-1 0,0 0 0 16,0 0 18-16,0 0 0 0,0 0 0 0,0 0 0 0,0 0-12 15,0 0 2-15,0 0-2 0,0 0 1 0,0 0 6 16,0 0 2-16,0 0-1 0,0-3 1 0,0 3-11 15,-5-5 0-15,2 5-1 0,1 0 1 0,-1 0-8 16,-2-2 1-16,0 2 0 0,-3 0 0 0,-2 0-4 16,3-5 0-16,-1 2 1 0,-2-2-1 0,-3 3 4 0,0-1 0 15,1 3 0-15,2 0 2 0,-6 0 2 0,-2 0 1 16,1 0-1-16,-1-7 1 0,-3 7-1 0,11 5 2 16,-2-3-1-16,-9-4 1 0,3-3-1 0,3 2 1 15,8 3 0-15,-6 0-1 0,0 0-4 0,3 0 2 16,5 0-1-16,-5 0 0 0,-3 0 2 0,3 0-1 15,5 0 0-15,-3 0 1 0,-7 0-1 0,2 0 1 16,3 0 0-16,5 0 0 0,0 0 4 0,-3 0 0 0,3 0 0 16,-8 0 1-16,3 0-5 0,2 0 1 0,3 0-1 15,-2 0 1-15,-6 0 3 0,3 0 1 16,5 0 0-16,2 0 0 0,3 0-2 0,-7 0 2 0,1 0-1 16,4 0 1-16,2 0-14 0,0 0 0 0,-3 0 1 15,3 0-1-15,-5 0-9 0,3 0-1 0,-1 0 0 16,1 0 2-16,2 0 5 0,-5 0 0 0,2 0 0 15,0 0 2-15,1 0 2 0,-1 0 1 0,3 0 0 16,0-5-1-16,0 2 2 0,0 3 0 0,0-5-1 0,-2 5 2 16,2 0 0-16,0 0 0 0,0 0 0 0,2 0 0 15,6 0-5-15,0 0 1 0,-8 0-1829 0</inkml:trace>
  <inkml:trace contextRef="#ctx0" brushRef="#br0" timeOffset="46064.36">18338 11200 313 0,'0'0'0'16,"0"0"0"-16,0 0 0 0,0 0 195 0,0 0 1 16,0 0 1-16,0 0-1 0,0 0-143 15,0 0-1-15,0 0 1 0,0 0 0 0,0 0-55 0,0 0-1 0,0 0 1 16,0 0 1-16,0 0-24 0,0 0 2 0,25-12-1 16,-20 12 1-16,-2 0-4 0,-1 0 1 0,6 0-1 15,-6 0 1-15,4 0 25 0,-1 0 1 0,0 0-1 16,2 0 1-16,6 0 0 0,0 0 0 0,0 0 0 15,-1 0 0-15,3 5 7 0,1-3 1 0,-1 3-2 16,-2-10 2-16,-1 5 8 0,6-2 0 0,-10-3-1 31,5 2 1-31,2-2-5 0,0 5 0 0,0-3 1 0,3-2-1 0,3 5 8 0,-9 0 1 0,6 0 0 16,-5 0 1-16,5 0-18 0,-6 0 0 0,-1 5 1 0,1-5-1 16,1 0 13-16,0 0-1 0,-8 0 1 15,2 0 0-15,1 0-6 0,0 0 1 0,-1 0 0 0,1 0 1 0,-3 3 1 16,-2 2 2-16,2-2-1 0,0 2 1 0,-3-3-3 15,1-2 1-15,-1 0-1 0,-2 0 1 0,0 0 1 16,0 0 0-16,-2 0 1 0,2 0 0 0,0 0-3 16,0 0 0-16,-3 0 1 0,1 0 0 0,2 0-4 15,0 0 0-15,-3 0 0 0,1 0 1 0,2 0 9 16,0 0 1-16,0 0 0 0,-8 0 0 0,3 0-15 0,-8 0 2 16,3 0-1-16,2 0 0 0,-9 0 6 0,4 0-1 15,-5 0 0-15,-2 0 0 0,-1 0 11 0,6 0 0 16,-3-2-1-16,-7 2 2 0,2 0-16 0,5-5-1 15,0 2 1-15,-2-2 0 0,-3 5 16 0,10 5 2 16,6-5-1-16,-11 0 0 0,5 0-17 0,0 0 1 16,1 3-1-16,2-3 0 0,-3 0 0 0,0 0 1 0,3 0-1 15,0 0 1-15,-3 0-3 0,3 0 1 0,5 0-1 16,0 0 1-16,-3 0 2 0,0 5 1 0,3-3-1 16,5 3 1-16,-5-2-9 0,3-1 1 15,2-2-1-15,0 0 1 0,-3 0-1 0,1 0 0 0,2 0 0 16,0 0 0-16,0 0 0 0,0 0 0 0,0 0 0 15,2 0 0-15,3 0-2 0,0 0 1 0,-2 0-1 16,2-2 1-16,5-1-2 0,-2 3 0 0,2 0-1 16,3 0 2-16,7 0 0 0,3 0 1 0,-5 0-2 15,7 0 2-15,-2 0 1 0,-3 0 0 0,-2 0 0 0,-2-5 0 16,1 5 0-16,1 0 0 0,-5-2 0 0,2-3 0 16,0 5 1-16,-2 0 2 0,2 0-2 0,-2-8 1 15,0 0 10-15,-8 3 1 0,8 5-1 0,-8 0 0 16,2 0 1-16,-4 0-1 0,2 0 0 0,-2-2 1 15,-1-3-9-15,3 5 2 0,-5 0-2 0,0 0 2 0,0 0-6 16,0 0 0-16,0 0 0 0,0 0 0 0,0 0 0 16,0 0 0-16,3 0 0 0,-3 0 0 0,-3 0-1 15,3 0 1-15,-5 0-1 0,0-3 1 0,0-2-1 16,-3 3-1-16,1-1 1 0,-11 3 1 0,-3-2-1 16,4 2 1-16,4-8-1 0,-10 3 1 0,0 5 2 0,5 0 1 15,3-2-1-15,0 2 0 0,0 0 3 0,4 0-1 16,6 0 1-16,-10-5 0 0,-8 5-3 0,8 0 1 15,7 0-1-15,-2-6 1 0,-3 6 1 0,3 0 0 16,5 0-1-16,0 0 2 0,-3 0 2 0,1 0 1 16,-3 0-2-16,4 0 2 0,4 0 0 0,-6 0 1 15,3 0-1-15,0 0 1 0,3 0 10 0,2 0 0 0,0 0 0 16,-3 0 0-16,0 0-13 0,3 0-1 0,0 0 1 16,0 0 1-16,0 0 4 0,0 0 0 15,0 0 0-15,0 0 1 0,0 0-8 0,0 0 1 0,0 0-1 16,3 0 2-16,7 0-2 0,-2 0 2 0,-1 0-1 15,4 0 1-15,6 0-5 0,-1 0 1 0,7 0 1 16,2-2-1-16,6-3-9 0,-1 5 0 0,1 0 1 16,9 0-1-16,-40 0-1897 0</inkml:trace>
  <inkml:trace contextRef="#ctx0" brushRef="#br0" timeOffset="80278.4">19289 10958 124 0,'0'0'0'0,"0"0"-21"0,0 0-1 0,-30-15 1 0,25 8 0 16,5 7 28-16,0 0-1 0,0 0 1 0,-3 0 0 15,-2 0 16-15,5 0 1 0,0 0-1 0,-3 0 2 16,3 0-10-16,0 0 0 0,0 0 0 0,0 0 1 0,0 0-11 15,0 0 2-15,0 0-1 0,0 0 0 16,0 0 6-16,0 0 0 0,0 0-1 0,0 0 2 0,0-5-1 16,0 2 0-16,0 3 1 0,3 0-1 0,2 0 0 15,0-5 1-15,3 5-1 0,-3-5 1 0,8 2 6 16,-6 3 1-16,1 0-1 0,2 0 0 0,-5 0-4 0,8 0 2 16,-8 0-1-16,5 0 1 0,0 0-9 0,-2 0 1 15,2 0-2-15,-5-5 2 0,8 3 8 16,-6 2 0-16,4-8 0 0,1 3 0 0,6-2-2 0,0-1 1 15,-5 1 0-15,4-1 0 0,6-2-4 0,-5 2 0 16,-5 6 1-16,2 2 0 0,0 0 6 0,-4-8 1 16,-1 8-1-16,0 0 2 0,0 0-10 0,-2 0 0 15,2 0 0-15,-5 0 1 0,3 0-2 0,-6 0 0 0,3 0 0 16,0 0 1-16,0 0-1 0,-2 0 0 0,2 0 0 16,3 0 0-16,-1 0 4 0,-2 0-1 0,-2-7 1 15,2 4 0-15,3 1-7 0,-1 2 1 0,-2 0-1 16,1 0 1-16,-1-8 2 0,2 8 0 0,-4 0 0 15,7-5 1-15,-2 3-6 0,2 2-1 0,-3 0 1 16,-1 0 0-16,-1-5 0 0,-3 5 0 0,1 0 1 16,-1 0 0-16,3 0 1 0,-5 0 2 0,0 0-1 15,0 0 1-15,0 0 18 0,0 0 1 0,0 0 0 16,0 0 0-16,0 0-6 0,0 0-1 0,0 0 0 16,0 0 2-16,0 0-4 0,0 0 1 0,0 0-1 15,0 0 1-15,0 0-1 0,0 0 0 0,0 0 1 0,0 0-1 16,0 5-7-16,0 2 0 0,0-7-1161 0</inkml:trace>
  <inkml:trace contextRef="#ctx0" brushRef="#br0" timeOffset="81379.38">19778 10890 527 0,'0'-2'0'0,"0"2"0"0,-3 0 0 0,3 0 131 16,0 0 2-16,-2-5-2 0,-4 5 1 0,4 5-129 16,2-5-1-16,0 0 0 0,-3 0 0 0,1 0-1 15,2 0 2-15,0 0-2 0,0-5 1 0,-5 2-12 0,2 3 1 16,1 0 0-16,-3-5 0 0,2 3-9 0,-5 2 0 15,6 0 0-15,-6-8 0 0,-5 3 15 0,1 0-1 16,-1 2 1-16,-5 3 0 0,0 0-7 0,6 0 0 16,-1 0-1-16,-5 0 1 0,5 0 10 0,3 0 0 15,3 0 0-15,-4 0 0 0,-1 5 26 0,2 3 0 16,2-8 0-16,-2 8 1 0,-3-6-6 16,3 3 0-16,2-5 1 0,-2 0 0 0,-3 3-6 0,3 2 0 0,3-3-1 15,-1-2 1-15,-2 0 3 0,2 0 1 0,8 0-1 16,-5 0 2-16,0 3-10 0,2 4 1 0,-2-7-1 15,5 0 2-15,0 0-3 0,-2 0 0 0,-1 0 0 16,1 0 0-16,2 0-10 0,0 0 1 0,0 0 0 16,0 0 0-16,2 0-1 0,3 0 2 0,0 0-1 15,8 8 0-15,7-6-1 0,3 6 0 0,0-3 0 16,3-5 0-16,-3 0-1 0,-3 0 0 0,-2-5-1 0,-3 2 2 16,-2-2-15-16,-3 5-1 0,0 0 0 15,0 0 1-15,0 0 11 0,-2 0 1 0,2 0-1 0,-2-2 2 16,5 2-1-16,-3 0 1 0,-3 0-2 0,-2 0 2 15,1 0 2-15,-4 0 0 0,1 0 0 0,-1 0 0 16,3 0-1-16,0-8 1 0,-5 8 0 0,0-5 0 0,0 3 1 16,0 2 1-16,0 0-1 0,0 0 2 0,0 0 0 15,0 0 0-15,0 0 1 0,-2 0 0 0,-1 2 4 16,3 3 0-16,0 3 0 0,-7-8 1 0,-1 7 12 16,-2-4 2-16,-3 2-2 0,-7 0 1 0,-6 3-2 15,6-8 1-15,2 7-1 0,-5-4 0 0,3-1 1 0,-3-2 1 16,8 0-1-16,-3 8 1 0,0-6-2 0,3-2-1 15,5 0 0-15,-6 0 1 0,1 0-8 16,2 0 2-16,1 0-1 0,2 0 1 0,-3 0-9 16,8 0 1-16,2 0-1 0,-2 0 2 0,0 0 3 0,5 0 0 15,0 0 1-15,-5 0 0 0,5 0-10 0,0 0 1 16,0 0 0-16,0 0 1 0,0 0 0 0,0 0 0 16,0 0 1-16,5 0 0 0,8 0-3 0,5 0 2 0,-6 5-2 15,14-5 1-15,4-5 0 0,1 3 2 0,-3-6-1 16,-3 6 0-16,-4-1-2 0,-9-4 2 0,1 7-2 15,2 0 1-15,1-8-2 0,-6 3 1 0,0 5 0 16,0 0 0-16,0-5-1 0,-2 2 1 0,-1-4 1 16,1 7-1-16,0-8-1 0,-6 3 1 0,3 3-1 15,0 2 1-15,-5 0-1 0,3 0 0 0,0 0 0 16,-3 0 0-16,0 0-1 0,0 0 1 0,0 0 0 16,0 0 0-16,0 0-2 0,0 0 0 0,0 0 1 15,0 0 0-15,0 0-1348 0</inkml:trace>
  <inkml:trace contextRef="#ctx0" brushRef="#br0" timeOffset="81731.58">19795 10469 464 0,'0'0'0'0,"0"0"0"15,-5 8 0-15,5-8 62 0,-5 0 1 0,5 0-505 16</inkml:trace>
  <inkml:trace contextRef="#ctx0" brushRef="#br0" timeOffset="117559.33">30091 186 552 0,'0'0'0'0,"0"0"0"0,0 0 0 0,16-30 10 15,-4 25 1-15,4 2 0 0,-9-7 0 0,1 8-2 16,-6-4 1-16,-2 6-1 0,5-2 2 15,3 2-7-15,0 0 2 0,-6 0-1 0,1 0 1 0,-1 0-7 16,1 0 0-16,2 0-1 0,0 0 2 0,-5 0-489 16</inkml:trace>
  <inkml:trace contextRef="#ctx0" brushRef="#br0" timeOffset="119127.09">29465 246 539 0,'0'0'0'16,"0"0"0"-16,26-12 0 0,-19 12 15 0,1 0-1 16,0-8 1-16,-6-4 0 0,3 2 6 0,3 10 0 15,-3 0 1-15,-2 0 0 0,2 5-4 0,0-5 0 0,0-5 0 16,3 5 0-16,-1 0 8 0,-2 0 1 0,0 5 0 16,0 0-1-16,1-5-26 0,-1 0 2 0,0 0-1 15,2 0 0-15,4 0 12 0,-1 0 2 0,-3 7-1 16,6-2 1-16,2-5-8 0,1 8 0 0,-4-8-1 15,9 0 2-15,2 0 1 0,-1 0 1 0,-1 0-1 16,-3 0 1 0,-1 0 12-16,-1 0 0 0,-4 5 0 0,9-5 1 0,-3 0-13 0,-6 0 1 0,-2 7 0 15,3-4 1-15,-3 10 5 0,-2-6-1 0,0 6 1 0,2 7 0 16,0 8-14-16,-5-1 1 0,0-4-1 16,-2 5 2-16,-1 2 20 0,1 8 1 0,-3-3 0 0,0-12 1 15,0 9-10-15,0-4 1 0,0 7-1 0,-5-7 1 16,2 2-17-16,1 3 1 0,-3 2 0 0,-1-7 0 15,-1 5 4-15,-1-3 0 0,1 5-1 0,-1-9 1 0,0 4 12 16,1 3 1-16,-1-3 0 0,0-5 0 0,6 3-11 16,-1-1 1-16,-4-1 0 0,-4-1 0 0,4-2 1 15,2-6 1-15,2 1 0 0,-2-6 1 0,0 1 2 16,0 0 1-16,0-6-1 0,0 1 1 0,5-6-8 16,0 3 1-16,0-5-2 0,0 0 2 0,0 0-2 0,0 0-1 15,0 0 1-15,0 0 1 0,0 0-1263 0</inkml:trace>
  <inkml:trace contextRef="#ctx0" brushRef="#br0" timeOffset="119845.43">29369 720 1105 0,'0'0'0'0,"0"0"0"16,2-7 0-16,3 7 49 0,0 0 2 0,3 7-2 15,2-14 2-15,0 7-44 0,-2-8 2 0,0 8-1 16,4 8 1-16,6-8-6 0,0 0 0 0,0 0 0 16,15-13 1-16,5 5-9 0,-2 3 2 0,-3 3-1 0,-5-13 1 15,0 2 3-15,0 1 1 0,2 4 0 0,3 0 0 16,-5-4-2-16,-5 4 1 0,0 3 0 0,0 3 0 16,-5-13-1-16,-3 10 1 0,3-1 0 0,2 4 0 15,-7 2 10-15,-5-5 0 0,-1 5 0 0,-2-3 2 0,-2-4 6 16,-1 7 1-16,4 7 0 0,-1-7 0 0,-3-7-2 15,1 7 1-15,-1 7-2 0,1-7 2 0,-1 0-5 16,1 0-1-16,-3 0 0 0,0 0 2 0,0 0 2 16,0 0-1-16,0 0 1 0,0 0 0 0,0 0-9 15,0 0 0-15,0 0 0 0,2 0 1 0,3 0 2 16,1 0 1-16,-4 0 0 0,1 0 1 0,-1 0-4 16,1 3-1-16,-1 2 1 0,-2-3 1 0,0 4-4 15,0-6 0-15,0 5 1 0,0-5 0 0,0 7-4 0,0-7 0 16,0 0 0-16,0 0 1 0,0 0-2 0,0 0 1 15,0 0-1-15,0 0 1 0,0 0 1 0,0 0 0 16,0 0-1-16,0 0 2 0,0 0-3 0,0 0 0 16,0 0 0-16,0 0 0 0,0 0 1 0,0 0 2 15,0 0-2-15,0-7 1 0,0 7-2 0,0 0 2 0,0 0-2 16,0 0 1-16,0 0-2 0,0 0 1 0,0 0 0 16,0 0 0-16,0 0-1 0,0 0 1 0,0 0 1 15,0 0-1-15,0 0-1 0,0 0 1 0,0 0-1 16,3 0 1-16,2 0-1 0,0 0 0 0,-2 0 0 15,-1-5 1-15,1 5-1 0,-3-6 0 0,0 4 0 16,0 2 1-16,0 0-1 0,0 0 0 0,0 0 0 16,0 0 1-16,0 0-1 0,0 0 0 0,0 0 0 15,0 0 0-15,0 0 0 0,0 0 0 0,0 0 0 16,-3 0 0-16,1 0 0 0,-1 0 0 0,0 0 0 0,3 0 0 16,0 0 0-16,0 0 0 0,0 0 0 15,0 0 0-15,0 0 0 0,0 0 0 0,0 0 0 0,0 0 0 16,0 0 0-16,0 0 0 0,0 0 0 0,0 0 0 15,0 0 0-15,0 0 0 0,0 0 0 0,-2 0 0 0,-1 0 0 16,1 0 0-16,-1 0 0 0,3 0 0 0,0 0 0 16,0 0 0-16,0 0 0 0,0 0 0 0,0 0 0 15,0 0 0-15,0 0 0 0,0 0 0 0,0 0-1370 16</inkml:trace>
  <inkml:trace contextRef="#ctx0" brushRef="#br0" timeOffset="121296.62">29282 302 12 0,'0'0'0'0,"0"-10"0"0,0 0 0 16,0-3 106-16,0 11 2 0,3-9 0 0,-3-11 0 15,2 7-103-15,1 0 2 0,-3 10-1 0,0-8 0 16,0 0-17-16,2 11 0 0,4-3 0 0,-1-5 1 0,-3-3-11 16,3 8 2-16,0-3-1 0,6 8 1 0,1 0 19 15,-2 0 0-15,-5 0 0 0,8 0 0 0,2 0 6 16,3 0 0-16,-2 6 0 0,6 1 1 0,6 6 15 16,0 2 2-16,-2-13-2 0,-3 8 2 0,0-7-3 15,0 2 0-15,2-5 1 0,-2 0 0 16,0 0-3-16,-3 8 0 0,0-8 0 0,3 0 0 15,-2 5-6-15,-6 0 0 0,0-5 1 0,3-5-1 0,0 0-3 0,-5 5 0 16,-6 5 0-16,1-5 1 0,-3 0-1 16,-3 0 0-16,4 0 0 0,-1 0 0 0,-3 0 3 0,-2 0 1 15,0 0-1-15,3 5 2 0,2 0 5 0,-3 0 1 16,-2-3 1-16,3 11-1 0,2-1-1 0,-2-4 2 16,-3 0-2-16,0 14 1 0,0 3 0 0,0 6 2 15,0-4-2-15,2 6 2 0,3-13 5 0,-2 8 1 0,-3 0 0 16,-3 7 0-16,6-7-22 0,2-1 0 0,-3 9-1 15,1-1 2-15,-1 5 0 0,1-4 1 0,2 6-1 16,-2-9 1-16,-1 10 12 0,-2-8 2 0,0-2-1 16,-5 5 1-16,3 2-23 0,2-10 0 0,0 3 0 15,-8-3 0-15,3 6 0 0,0-6 1 0,2 0-1 16,-2-7 1-16,0-6 11 0,0 4 2 0,0-4-1 16,-3 1 1-16,-2-3 6 0,2-2 0 0,6-6 0 15,-1 3 2-15,1-5-6 0,-1 0 2 0,3-2-1 0,-2 2 1 16,-1-3 0-16,1-2 1 0,-1 0 0 0,3-2 0 15,-2 2-15-15,-1 0 0 0,0 0 1 0,1-5-1 16,2 5-1228-16</inkml:trace>
  <inkml:trace contextRef="#ctx0" brushRef="#br0" timeOffset="121580.4">29379 665 853 0,'0'0'0'15,"2"0"0"-15,11 0 0 0,2 5 55 16,1 2 0-16,-1 1 0 0,5-8 2 0,8-8-42 0,3 8 1 16,2-7 0-16,10 2-1 0,0-3-13 0,-2 1-1 15,2-6 0-15,6-7 1 0,-3 5-2 0,-6 0 0 0,1-3 0 16,5-5 0-16,-3 11 0 0,-2 2 1 0,7-3 0 15,0-5 0-15,3 11-3 0,0 7 0 0,0-3-855 16</inkml:trace>
  <inkml:trace contextRef="#ctx0" brushRef="#br0" timeOffset="124600.03">18340 12911 300 0,'0'0'0'0,"0"0"0"0,0 0 0 0,-15 23-1 15,10-16 1-15,5-4 0 0,0-1 0 16,-8-2 42-16,3 0 0 0,0 0 0 0,5 0 0 0,0 0 22 16,-3 0 0-16,1 0 0 0,-1 0 1 0,-2-2-19 0,5-1 2 15,-7 3-1-15,2-2 0 0,-8-6-15 0,3 1 1 16,2-3-1-16,-5 7 2 0,-4-12-14 0,4 2 2 16,-2 6-1-16,4-1 0 0,-1-2-7 0,1 0 0 15,-1 3 1 1,2-6 0-16,-3 5 15 0,5-4 1 0,-2 2 1 0,0-3-1 0,0-5-5 0,-3 8 1 15,-2-7-1-15,5-1 1 0,4-2-4 0,1 2 2 0,-2 1-2 16,-1-9 2-16,3 4-9 0,2 7 1 0,3-5-2 16,-2-1 2-16,-6 1-8 0,6 8 0 0,2-4 0 15,0-4 1-15,-3-2 6 0,3 9 0 0,0-2-1 16,-5-5 1-16,3 0-13 0,4 4 1 0,3 9-1 16,-5-13 1-16,0-8 4 0,0 0 3 0,0 13-2 15,3-12 1-15,2 6-6 0,0-6 1 0,-3 6-1 16,1 6 2-16,2-5-2 0,3 0 2 0,-6 7-2 15,8-4 2-15,-2-1-2 0,0 8 1 0,-3 0-1 16,5-5 1-16,-2 0-1 0,-1 7 1 0,-2 1-1 0,6-3 1 16,-6-1 3-16,2 4 1 0,-7 7-1 0,3-10 1 15,2 2-5-15,0 6 1 0,0 2-1 0,-2-5 0 16,2-3 1-16,0 1 1 0,-3 2-2 0,3 2 2 16,0 3 2-16,1-8 1 0,-4 3-2 0,8 3 2 0,-5 2-8 15,-2 0 2-15,-3 0-1 0,5 0 0 0,-2-8-1 16,2 6 0-16,-3-1 1 15,1 3 0-15,2-5 0 0,0 3 1 0,-3 2 0 0,4 0 0 0,-6 0 0 16,2 0 1-16,1 0-1 0,-3-5 2 0,2 2-2 16,3 3 1-16,0-5 1 0,-5 5-1 0,0 0 4 0,0 0 1 15,0 0-1-15,0-2 1 0,5-1-4 0,-2 3-1 16,-3-2 1-16,5 2-1 0,-2 0 4 0,-1-5 1 16,-2 2 0-16,0 3 0 0,0-5-8 0,0 5 1 15,0 0 0-15,0 0 1 0,0 0-2 0,0 0 1 16,0 0-1-16,0 0 1 0,0 0-2 0,0 0 0 15,0 0 0-15,0 0 0 0,0 0 0 0,0 0 0 16,0 0 0-16,0-3 0 0,0 3-1 0,0-5 1 0,0 5-1 16,0 0 1-16,0 0-3 0,0 0 1 0,0 0-1 15,-2 0 1-15,-1 0-6 0,-5 0 0 0,6 0 1 16,-1-2 0-16,-4-1 1 0,-1 1 2 0,0 2-1 16,1 2 1-16,-6 3-5 0,8 0 0 0,-3-5 0 15,3 8 1-15,-5 2-1 0,2 0 1 0,3-7-1 16,-2 4 1-16,-3 11-1 0,-1-11 0 0,6 1 0 15,0 5 1-15,-2-3-6 0,2 2-1 0,-3-7 1 16,5 3-1-16,1-6 7 0,-3 3 2 0,0 3-1 0,2-3 0 16,1 3 0-16,-1-1 2 0,-2-7-1 0,5 3 1 15,0 2-21-15,-3 0 0 0,3 2 0 0,-2-7 0 16,-1 8 25-16,1-1 1 0,-1-1 0 0,3 1 0 16,-5 3-1-16,3 3 0 0,-1-6 0 0,-5 8 1 15,1 6 0-15,2 4 0 0,5-15 0 0,-3 2 1 16,-5 9 1-16,1-6 2 0,4-3-2 0,1 3 1 15,-1 3 2-15,-2-10-1 0,0 2 1 0,2 2-1 0,-2 9 8 16,0-14 2-16,3 6-1 0,2 2 1 0,0 5-3 16,0-7 0-16,0 2 0 0,0 0 1 0,0 5-3 15,0 0 0-15,0-7 0 0,0 2 1 0,7 0 4 0,-4 5 2 16,-1-12-1-16,4 12 0 0,1-5-3 0,-7 0-1 16,5 3 0-16,3 2 0 0,0 5-2 0,-3-7 1 15,0-6-1-15,0 6 1 0,2 0 0 0,-4-3 1 16,2-8-1-16,3 6 0 0,-1-3-9 0,1-5 1 15,-3 0 0-15,3 5 1 0,-1 3-2 0,-2-1 1 16,1-9-1-16,1 2 1 0,3 2 0 0,-2 1-1 16,-3-3 0-16,-2 3 0 0,-1-8-1 0,1 0 1 0,2 7-1 15,2-4 1-15,4 2-1 0,-11-5 1 16,0 2-1-16,2 1 1 0,3-1 0 0,0-2 2 0,-5 0-2 16,0 5 1-16,0 3-2 0,0-8 1 0,0 0 0 15,0 0 0-15,0 0-1 0,0 0 0 0,0 0 0 16,0 0 0-16,0 0 0 0,0 0 0 0,0 0 0 15,0 0 0-15,0 0 0 0,0 0 0 0,0 0 0 16,0 0 0-16,0 0 0 0,0 0 0 0,0 0 0 16,0 0 0-16,0 0 2 0,0 0 0 0,0 0 0 15,-5 0 0-15,3-8 2 0,-1 8 0 0,1-7 0 0,-9-3 0 16,-4-8 1-16,-5-7-1 0,-1 2 0 0,-4-5 2 16,2 1 12-16,5 7 1 0,3-3-1 0,-3-2 1 15,3 2-5-15,5 5 0 0,-3 1 1 0,-2-3-1 16,2-1 4-16,5 1 1 0,3 8 1 0,-5-6-1 0,8 0-7 15,-3 3 0-15,-1 0 1 0,-1-3-1 0,2 1-6 16,2-1-1-16,3 1 1 0,0-4 1 0,-2-11-5 16,2 4 1-16,2 5 1 0,3 3-1 0,3-5-2 15,5 2 1-15,-8 1-1 0,-3 1 2 0,3-6-3 16,3 12 1-16,2-6 0 0,-2 1 0 0,-3 5 1 16,0 2 0-16,0-2 1 0,3-2-1 0,4 2 5 0,-7 7-1 15,1 0 1-15,1 1 0 0,6-3-3 0,-8 2 1 16,0 8-1-16,3-7 2 0,4-1 2 0,-6 1 1 15,1 4 0-15,1 1 0 0,5-1-8 0,-3 3 1 16,-3-5 0-16,4 2 1 0,1-2-3 0,-2 5 0 16,-2 0 0-16,5-2 1 0,-6 2 0 0,4 0 0 0,-6 0 0 15,5 0 0-15,0-8-1 0,-7 6 1 0,2 2 0 16,-3 0 1-16,1 0-2 0,2 0 0 0,-5 0 0 16,2 0 0-16,1 0-2 0,-1 0 2 0,-2 0-1 15,0-3 1-15,0 3-1 0,0-5 0 0,0 3 0 16,0 2 1-16,0 0-1 0,0 0 0 0,0 0 0 15,0 0 1-15,0 0 0 0,0 0 0 0,0 0 0 16,0 0 0-16,0 0 2 0,0 0 0 0,0 0 0 16,-2 0 2-16,-1-5 0 0,1 2 1 0,-3 3-1 15,0 0 2-15,0 0-2 0,-3 0 2 0,0 0-2 16,-4 0 2-16,-1 0-6 0,0 0 1 0,3 0-1 0,2 0 1 16,3 3-1-16,-5 2 0 0,8-3 0 15,-9 3 0-15,4 8-8 0,-1-11 2 0,3 3-1 0,-5 3 0 16,5 0-7-16,2-3-1 0,3 2 0 0,-5 3 1 0,0 0 6 15,2-2 1-15,-4 2-1 0,2 3 2 0,0 7-1 16,0-5 1-16,2-3 0 0,-2 9 0 0,5-1-4 16,-5-5 1-16,2 0-1 0,3 5 1 0,3-5 0 15,2-2 1-15,-3 0 0 0,-2 2 0 0,0 5 3 0,0 0 0 16,0-10 0-16,0 8 0 0,0 4-1 0,3-1 1 16,2-11-1-16,3 7 2 0,-6-7 1 0,1 3 1 15,-1-6 0-15,3 6 1 0,1 2 1 0,-4-2 0 16,3-6 0-16,0 1 1 0,0-1-1 0,-2 4 0 15,2-4 0-15,-2 1 0 0,2-3-1 0,0 2 0 16,-5 3 0-16,0-5 1 0,0-2 0 0,5-1 0 16,-3 1 0-16,-2 2 0 0,0 3-1 0,0-8 1 0,0 7-2 15,0-4 2-15,0 2-5 0,0-5 0 16,0 0 0-16,3 0 0 0,5 2-4 0,-8 1 1 0,0-3-1685 16</inkml:trace>
  <inkml:trace contextRef="#ctx0" brushRef="#br0" timeOffset="129123.17">18167 12919 577 0,'0'0'0'0,"0"0"0"0,0 0 0 16,0 0 31-16,0 0 0 0,0 0-1 0,0 0 2 15,0 0 11-15,0 0-1 0,0 0 1 0,0 0-1 16,0 0 17-16,0 0 0 0,0 0 0 0,0 0 0 0,0 0-18 16,0 0 0-16,0 0-1 0,0 0 2 15,0 0-20-15,26-23 2 0,-16 18 0 0,3 5-1 0,7-8-2 16,-2 1 2-16,-6-1-2 0,4 1 2 0,1 2-11 15,4 0 1-15,-8 2 1 0,4-2-1 0,-6 3 6 16,1 2 1-16,1-8-1 0,0 8 1 0,-6-8-17 16,1 3 1-16,2 5-1 0,0-7 1 0,1 7 2 0,-1-5 1 15,-3 2-2-15,3 3 2 0,-4-7 7 0,1 4 0 16,-4 1 1-16,-1-3-1 0,3 5-11 0,3 0 0 16,-8-3 0-16,5 3 1 0,3-5-2 0,-8 3 0 15,0 2-1274-15</inkml:trace>
  <inkml:trace contextRef="#ctx0" brushRef="#br0" timeOffset="129473.61">18829 11928 1444 0,'0'0'0'0,"0"0"0"0,-5 0 0 0,2 0 49 16,3 0 1-16,0 0-1 0,-3 0 0 0,3 0-25 0,0 0-1 15,0 0 1-15,0 0 0 0,0 0-27 16,0 0 2-16,0 0-1298 0</inkml:trace>
  <inkml:trace contextRef="#ctx0" brushRef="#br0" timeOffset="132135.57">18203 11964 12 0,'0'0'0'0,"0"0"0"0,0 0 0 0,0 0 0 16,0 0 0-16,0 0 0 0,0 0 0 0,0 0 0 16,0 0 0-16,0 0 0 0,0 0 0 0,0 0 32 0,0 0 1 15,0 0-1-15,0 0 1 0,0 0 58 0,0 0 1 16,0 0 0-16,0 0 0 0,0 0-66 0,0 0 0 15,0 0-1-15,0 0 1 0,-26 10 5 0,26-10-1 16,3 0 0-16,2 0 2 0,-5 0 9 0,0 0 1 16,0 0-1-16,0 0 1 0,0 0-14 0,0 0 0 15,0 0 0-15,8 0 0 0,4 0-20 0,4 0 1 0,-4 0 0 16,9-3 0-16,2 3-2 0,-1-5 2 0,1 3 0 16,-2-11 0-16,-6 8 0 0,-2 5 0 15,-1-3 0-15,4-4 1 0,-4-3 12 0,4 2-1 0,-6 6 0 16,-5 2 1-16,3 0-2 0,-1 0 0 0,-2 0 0 15,-2 0 1-15,-1 0 3 0,-2 0 1 0,0 0 0 16,0 0 0-16,0 0-6 0,0 0 2 0,0 0-1 16,0 0 0-16,0 0-1 0,-2 0 0 0,-1 0 0 15,-2 0 0-15,-2 0 3 0,-1 0-1 0,-7 0 0 16,-13 7 2-16,-8-4 1 0,0-1 1 0,6 6 0 16,5-16 0-16,7 8 7 0,5 8 1 0,0-8-1 0,1 0 1 15,-6 0-3-15,5 0 1 0,3 0 1 0,0 0-1 16,5 0-3-16,5 0 0 0,-6 0 0 0,-1 0 2 15,4 0-18-15,1 0 1 0,2 0 1 0,-5 0-1 16,5 0-6-16,0 0 0 0,0 0 0 0,0 0-1 0,0 0 0 16,5 0 0-16,-3 0-1 0,21-8 2 0,18 3-6 15,5-2 1-15,-6-1 0 0,-1-9 1 0,-4 9-2 16,1 5 0-16,2-7 0 0,-5 0 0 0,-2-2-2 16,-3 9 1-16,-3-2 0 0,-2 0 0 0,-3 3-6 15,-2-3 1-15,0 5-1 0,-16-3 2 0,3-5-2 16,1 6 1-16,-6 2-1 0,0 0 1 0,0 0 7 0,0 0 0 15,0 0 0-15,0 0 0 0,0 0 6 0,0 0 0 16,-6 0 0-16,-1 0 1 0,-8 2-4 0,-1 6 1 16,-7-5 0-16,-15-3-1 0,0 5 21 0,2-3 0 15,1 3 0-15,-3-5 0 0,7 5-15 0,8 3 0 16,0-6 0-16,-5-2 0 0,-2 0 6 0,2 5 0 0,0-2 0 16,0 2 0-16,2-3-14 0,1 1 2 15,2-1-2-15,3-2 1 0,2-2 11 0,-5-1 1 0,5 3-2 16,3 0 2-16,5 0-9 0,2-2 0 0,-5 2-1 15,3 0 1-15,3 0 3 0,2-5 0 0,2 5 0 16,1-3 0-16,-1-2-8 0,0 5 0 0,3 0 0 16,0 0 0-16,0 0 2 0,0 0 0 0,0 0 1 15,3 0-1-15,5 0-3 0,2 0 1 0,0 0 0 16,8 0 0-16,10 0-1 0,0 0 0 0,0 0 0 16,-3 0 0-16,6 8-1 0,-6 2 0 0,-2-3 0 0,-3-7 0 15,-2 0-1-15,-3 0 1 0,-2 3-1 16,2-6 1-16,3 3-1 0,-5 0 0 0,-3 0 0 0,3 0 1 15,-11 0 0-15,1 0 0 0,-1 0 0 0,1 0 0 0,0 0 0 16,2 0 0-16,-5 0 0 0,0 0 0 0,0 0 0 16,0 0 0-16,0 0 0 0,0 0 0 0,-5 0 0 15,2 0 0-15,0 0 0 0,-12 0 0 0,-13 3 0 16,-2 2 1-16,-3 3 0 0,-8-8 0 0,8 0 4 16,7 0 0-16,4 0 0 0,-6-5 0 0,0 5 3 15,5 0 1-15,5 0 0 0,-5 0 0 16,0 0-4-16,3 0 0 0,7 5 0 0,-5-5 0 0,3 2 4 0,-3-2 0 15,8 3 0-15,0-3 1 0,0 2-5 0,2 3-1 16,5 3 1-16,1-8-1 0,-6 0 1 0,3 0 0 16,5 0 0-16,0 0 0 0,0 0 0 0,0 0-1 15,0 0 1-15,0 0-1 0,0 0-2 0,0 0 0 16,0 0 0-16,0 0 0 0,0 0-1 0,0 0 0 0,0 0 1 16,3-5-1-16,7 5-1 0,-3 5 1 15,4-5 0-15,4 0 0 0,5 0-1 0,3 0 1 0,5 0-1 16,-5 0 1-16,0 0-1 0,-5 0 0 0,-3 0 0 15,-2 0 0-15,-1 0-1 0,1 0 0 0,-10 0 0 16,-1 0 0-16,1 0 0 0,-1 0 0 0,-2 0-1 16,0 0 1-16,0 0 0 0,0 0 0 0,-2 0 0 15,-1 0 1-15,3 0-1 0,0 0 1 0,-2 0-1 16,-6 0 1-16,-5 0-1 0,-2 2 1 0,5 3-1 16,-18 0 1-16,-5 3-3 0,2-8 2 0,1 0-1 0,4 0 1 15,9 0 0-15,-4 0 0 0,-2 2-1 0,0-2 1 16,3 0 1-16,2 5 0 0,6-2 0 0,-6-3 1 15,0 0 2-15,5 0-1 0,3 0 0 0,2 0 0 16,1 0 3-16,2 5-1 0,0-2 1 0,2 2-1 0,0 0 1 16,1-5-1-16,2 0 1 0,0 0-1 0,0 0-4 15,0 0 1-15,0 0-1 0,0 0 2 0,0-5-2 16,0 2 0-16,2 3 0 0,14 0 0 0,9-5-2 16,1 0 2-16,-1-3 0 0,16-4 0 0,5 2-2 15,-1 5 1-15,-6 2-1 0,1-4 1 0,1 7-23 16,-3 2 1-16,3 3-2058 0</inkml:trace>
  <inkml:trace contextRef="#ctx0" brushRef="#br0" timeOffset="132857.31">18147 12967 866 0,'0'0'0'0,"2"2"0"0,3-2 0 0,-5-2 118 15,6 2 1-15,-4 0 0 0,8 0 0 0,-5 0-121 16,3 0 1-16,-3-5 0 0,10 2 1 0,3 3-19 0,0-8 0 15,-3 3 0-15,18 3 0 0,-2-3-16 0,-1 0 1 16,3 2 1-16,-5 3-1 0,-10-5 10 0,0 3 2 16,0-6-2-16,-3 3 2 0,-5 5 25 0,-2 0 1 15,-3 0-1-15,-5 0 1 0,3 0 16 0,-1 0 0 16,1 0 0-16,-3 0 1 0,0 0 12 0,0 0 1 16,0 0-2-16,-3 0 2 0,1 0-6 0,2 0 0 15,2 0 0-15,-7 0 1 0,-13 0-1 0,-7 0 0 16,7 0 0-16,-20 0 0 0,-3 0-1 0,5 0 1 15,6 0-1-15,-1 5 1 0,11-2-1 0,-3-3 0 0,3-3 0 16,2 11 0-16,5-6 0 0,1-2 0 0,6 0 0 16,-4 5 0-16,3 3-16 0,-1-8 1 0,8 0 0 15,0 0 0-15,0 0 5 0,-5 0 0 0,5 0-1 16,5 0 1-16,-2 0-10 0,-1 0 0 0,-2-5 0 16,8 2 0-16,4 3-1 0,6 0 0 0,-2 0-1 15,12-5 2-15,7-5-1 0,-4 5-1 0,-6-2 1 0,-7 2-1 16,-5 2 0-16,-1 3-1 0,-7-5 1 0,3 5-1 15,-3 0-3-15,-5-5 2 0,0 2-1 0,0 3 0 16,0 0 2-16,0 0-1 0,0 0 0 0,0 0 1 0,0 0 14 16,0 0 0-16,0 0 0 0,-5 3-1 0,0 2 1 15,-3-5 1-15,-2 0 1 0,-10 5-1 0,-11-2-1 16,1 2 0-16,17 2 0 0,0-7-1 0,3 5 1 16,8-2 2-16,2-3-1743 0</inkml:trace>
  <inkml:trace contextRef="#ctx0" brushRef="#br0" timeOffset="136692.49">18093 11898 1030 0,'0'0'0'16,"0"0"0"-16,-10-7 0 0,3 7 152 0,4 0 1 15,1-3 0-15,-1-5-1 0,3 1-88 0,-5 4 0 16,2 3 0-16,3 0 0 0,3 0-52 0,2 0 1 16,-10 0-1-16,15-2 0 0,8 2-17 0,2-5 0 15,-2 5 0-15,7 0 0 0,6 5-9 0,0 0-1 16,-1 2 0-16,-10-4 1 0,3 2-1 0,0 3 1 0,3-6-1 15,-6 1 2-15,3 4 8 0,-3-4 1 0,3 2-1 16,-5-5 1-16,-3 7 0 0,0-7 2 0,1 3-1 16,-1-3 0-16,-7 0 2 0,-3 0 1 0,0 2 0 15,0 6 0-15,-3-8 0 0,4 0 0 0,-4 0 0 16,-2 0 1-16,0 0 4 0,0 0-1 0,0 0 1 16,0 0-1-16,0 0 4 0,0 0 1 0,0 0 0 15,-2 0 0-15,2 0 19 0,-6 0 0 0,4 0 0 16,-13 0 2-16,-11 0-6 0,-9 0 1 0,4 0 0 15,-5 0 0-15,6 0-4 0,7 0-1 0,3 0 0 16,-1 0 0-16,-2 0-1 0,11 0 1 0,-1 0 0 0,-2 0 0 16,5 0 1-16,2 0 0 0,-2 0 1 0,2 0 0 15,6 0 3-15,-1 0 0 0,-2 0-1 0,2 0 1 16,1 0-6-16,-1 0 1 0,3 0 0 0,0 0 1 0,0 0-8 16,0 0 2-16,0 0-1 0,0 0 1 0,0 0-13 15,0 0 0-15,0 0 1 0,3 0 0 0,7 0-3 16,-5 0 1-16,0 0-1 0,3 0 1 0,5 2-1 15,-1 6 0-15,-2 0 0 0,-2-6 0 0,0-2 0 16,-6 0 0-16,1 0 0 0,2 3 0 0,0 2 0 0,3-3 0 16,-6-2 0-16,3 0 0 0,0 0 1 15,0 0 0-15,-5 0 1 0,5 0-1 0,3 0 1 0,-8 0 1 16,3 0 1-16,2-2-1 0,2 2-2 0,1-5 1 16,0 5 1-16,-6 0-1 0,1 0-1 0,4 0 0 15,-4 0 0-15,2-3 0 0,-2 1-1 0,-1-1 1 16,3 3 1-16,-2 0-1 0,2 0 3 0,0 0 1 0,-5 0-1 15,0 0 2-15,0 0-5 0,0 0 1 16,0 0 0-16,0 0 1 0,0 0 0 0,0 0 0 0,0 0 1 16,0 0-1-16,0 0 0 0,0 0 2 0,0 0-1 15,0 0 1-15,0 0-2 0,0 0 2 0,0 0-1 16,0 0 1-16,-5 0-4 0,2 0 1 0,1 0 0 16,-1 0 1-16,3 0 0 0,-5 0 0 0,3 0 1 15,-4 0-1-15,1 0-2 0,0 0 1 0,3 0 0 16,-1 0 0-16,1 0-2 0,2 0 0 0,-5 0 0 0,5 0 0 15,0 0 0-15,0 0 0 0,0 0 0 0,0 0 0 16,0 0 0-16,0 0 0 0,0 0 0 0,0 0 0 16,0 0-1-16,0 0 1 0,0 0-1 0,0 0 1 15,0 0-2-15,0 0 2 0,0 0-1 0,0 0 1 0,0 0-2 16,0 0 0-16,0 0 0 0,0 0-1 0,0 0 1 16,0 0 1-16,0 0 0 0,0 0 0 0,0 0 0 15,0 0-1-15,0 0 1 0,0 0 1 0,0 0-1 16,0 0 1-16,0 0-1 0,0 0 1 0,0 0-1 15,0 0 1-15,0 0-1 0,0 0 1 0,0 0 0 16,0 0 0-16,0 0 0 0,0 0 0 0,0 0 1 0,0 0 0 16,0 0 0-16,0 0 0 0,0 0 2 15,0 0 0-15,0 0 0 0,0 0 1 0,0 0 0 0,0 0 1 16,0 0-1-16,0 0 1 0,0 0-1 0,0 0 1 16,-3 0-1-16,0 0 1 0,1 0-4 0,-1 0 1 15,1 0 0-15,2 0 0 0,-5 0 0 0,5 0-1 16,0 0 0-16,0 0 0 0,0 0 1 0,0 0 2 0,0 0-2 15,-3 0 1-15,1 0 1 0,-1 0-1 0,3 0 0 16,-5 0 1-16,5 0-1 0,0 0 2 0,0 0-1 16,-3 0 0-16,1 0 1 0,-1 0-1 0,3 0 1 15,-5 0-1-15,5 0-2 0,-5 0 0 0,3 0 0 16,-1 0 0-16,1 0-1 0,2 0 1 0,0 0-1 16,0 0 0-16,0 0-1 0,0 0 1 0,0 0 0 15,0 0 0-15,0 0-1 0,0 0 1 0,0 0-1 16,0 0 1-16,0 0-1 0,0 0 0 0,0 0 0 15,0 0 2-15,-5 0-2 0,2 0 0 0,3 0 0 0,0 0 1 16,0 0-1-16,0 0 0 0,0 0 0 0,0 0 1 16,0 0-1-16,0 0 0 0,0 0 0 15,0 0 1-15,0 0-1 0,0 0 0 0,0 0 0 0,0 0 0 16,0 0 0-16,0 0 0 0,0 0 0 0,0 0 0 0,0 0 0 16,0 0 0-16,0 0 0 0,0 0 0 0,0 0 1 15,0 0 0-15,0 0 0 0,0 0 0 0,0 0-1 16,0 0 1-16,0 0 1 0,0 0-1 0,0 0-1 15,0 0 1-15,0 0 0 0,0 0 0 0,0 0-1 16,0 0 1-16,0 0-1 0,0 0 1 0,0 0-1 16,0 0 0-16,0 0 0 0,0 0 0 0,0 0 0 0,0 0 0 15,0 0 0-15,-3 0 1 0,1 0-1 0,2 0 0 16,-5 0 0-16,2 0 2 0,1 0-2 0,2 0 0 16,0 0 0-16,0 5 1 0,-3 3 0 0,1-8 0 15,-1 2 0-15,3-2 0 0,0 0-1 0,0 0 1 16,0 0 0-16,-5 0 1 0,2 0-2 0,1 0 1 15,-1 0 0-15,3 0 0 0,0 0 1 0,0 0 0 0,0 0 1 16,0 0-1-16,-5 0-1 0,3 5 0 0,-1-2 0 16,3 4 0-16,0-7-1 0,0 5 2 0,0-5-1 15,0 0 0-15,0 0 1 0,0 0 0 0,0 0 1 16,0 0 0-16,0 0-2 0,0 0 0 0,0 0 0 16,-2 0 0-16,-1 0-1 0,1 0 1 0,2 0 1 15,0 0-1-15,0 0 1 0,0 0 0 0,-6 0 0 16,4 0 2-16,-1 0-3 0,3 0 0 0,0 0 0 15,0 0 0-15,0 0 2 0,0 0 0 0,0 0-1 16,-2 0 2-16,2 0-3 0,0 0 1 0,0 0-1 0,0 3 1 16,-5 2-2-16,2 0 1 0,1-3 1 0,-3 3-1 15,2-5 1-15,3 3 0 0,-5 2 0 0,2-2 2 16,1-3-3-16,-1 0 0 0,3 0 0 0,0 0 0 0,0 0-1 16,0 0 1-16,0 0 0 0,0 0 1 0,0 0-2 15,0 0 1-15,0 0 0 0,0 0 0 0,0 0-1 16,0 0 1-16,0 0-1 0,-5 0 1 0,3 0-1 15,-1 0 0-15,3 0 0 0,0 0 1 0,0 0-1 16,0 0 0-16,0 0 0 0,0 0 1 0,0 0-1 16,0 0 0-16,0 0 0 0,0 0 2 0,0 0-2 15,0 0 0-15,0 0 0 0,-2 0 0 0,2 0 0 0,-6 0 0 16,6 0 0-16,0 0 0 0,0 0 0 0,0 0 0 16,0 0 0-16,0 0 0 0,0 0 0 0,0 0 0 15,0 0 0-15,0 0 0 0,0 0 0 0,0 0 0 16,0 0 0-16,0 0 0 0,-5 2 0 0,3 6 0 15,-1-6 0-15,1 3 0 0,2-5 0 0,0 3 0 16,0 2 0-16,0-5 0 0,0 0 0 0,0 0 0 0,0 0 0 16,0 0 0-16,0 0 0 0,0 0 0 0,0 0 0 15,0 0 0-15,0 0 0 0,0 0 0 0,0 0 0 16,0 0 0-16,0 0 0 0,0 0 0 0,0 0 0 16,0 0 0-16,0 0 1 0,0 0 0 0,0 0 0 15,0 0 0-15,0 0-1 0,0 0 1 0,0 0 0 16,0 0 0-16,0 0-1 0,0 0 2 0,0 0-1 15,0 0 0-15,0 0-1 0,0 0 0 0,0 0 0 16,0 0 0-16,0 0 0 0,0 0 0 0,0 0 0 0,0 0 0 16,0 0 0-16,0 0 0 0,0 0 0 15,0 0 0-15,0 0 0 0,0 0 0 0,0 0 0 0,0 0 1 16,0 0-1-16,0 0 0 0,0 0 0 0,0 0 1 16,0 0-1-16,0 0 0 0,0 0 0 0,0 0 1 0,0 0-1 15,0 0 0-15,0 0 0 0,0 0 1 0,0 0-1 16,0 0 0-16,0 0 0 0,0 0 1 0,0 0-1 15,0 0 0-15,0 0 0 0,0 0 2 0,0 0-1 16,0 0 0-16,0 0 0 0,0 0 0 0,0 0-1 16,0 0 1-16,0 0 0 0,0 0 0 0,0 0-1 15,0 0 1-15,0 0 1 0,0 0-1 0,0 0-1 16,0 0 0-16,0 0 0 0,0 0 0 0,0 0 0 0,0 0 0 16,0 0 0-16,0 0 0 0,0 0 0 0,0 0 0 15,0 0 0-15,0 0 0 0,0 0 0 0,0 0 0 16,0 0 0-16,0 0 0 0,0 0 0 0,0 0 0 15,0 0 0-15,0 0 0 0,0 0 0 0,0 0 0 16,0 0 0-16,0 0 0 0,0 0 0 0,0 0 0 16,0 0 0-16,0 0 1 0,0 0-1 0,0 0 0 0,0 0 0 15,0 0 1-15,0 0-1 0,0 0 0 0,0 0 0 16,0 0 1-16,0 0-1 0,0 0 0 0,0 0 0 16,0 0 1-16,0 0-1 0,0 0 0 0,0 0 0 15,0 0 1-15,0 0-1 0,0 0 0 0,0 0 0 16,0 0 1-16,0 0-1 0,0 0 0 0,0 0 0 15,0 0 0-15,0 0 0 0,0 0 0 0,0 0 0 16,0 0 0-16,0 0 0 0,0 0 0 0,0 0 0 16,0 0 0-16,0 0-1 0,0 0 1 0,0 0 0 15,0 0 0-15,0 0-1 0,0 0 1 0,0 0 0 0,0 0 0 16,0 0 0-16,0 0 0 0,0 0 0 0,0 0 0 16,0 0 0-16,0 0 0 0,0 0 0 0,0 0 0 15,0 0 0-15,0 0 0 0,0 0 0 0,0 0 1 16,0 0-1-16,0 0 0 0,0 0 0 0,0 0 1 0,0 0-1 15,0 0 0-15,0 0 0 0,0 0 0 0,0 0 0 16,0 0 0-16,0 0 0 0,0 0 0 0,0 0 0 16,0 0 0-16,0 0 0 0,0 0 0 0,0 0 0 15,0 0 0-15,0 0 0 0,0 0 0 0,0 0 0 16,0 0 0-16,0 0 0 0,0 0 0 0,0 0 0 0,0 0 0 16,0 0 0-16,0 0 0 0,0 0 0 0,0 0 0 15,0 0 0-15,0 0 0 0,0 0 0 0,0 0 0 16,0 0 0-16,0 0 0 0,0 0 0 0,0 0 0 15,0 0 0-15,0 0 0 0,0 0 0 0,0 0 0 16,0 0 0-16,-5 0 0 0,2 0 0 0,1 0 0 16,2 0 0-16,0 0 0 0,0 0 0 0,0 0 0 0,0 0 0 15,0 0 0-15,0 0 0 0,0 0 0 0,0 0 0 16,0 0 0-16,0 0-1 0,0 0 1 0,0 0 0 16,0 0 0-16,0 0 0 0,0 0 0 0,0 0 0 15,0 0 0-15,0 0 0 0,0 0 0 0,0 0 0 16,0 0 0-16,0 0-1 0,0 0 1 0,0 0 0 15,0 0 0-15,0 0-1 0,0 0 1 0,0 0 0 16,0 0 0-16,0 0-1 0,0 0 1 0,0 0 0 16,0 0 0-16,0 0 0 0,0 0 0 0,0 0 0 0,0 0 0 15,0 0 0-15,0 0 0 0,0 0 0 0,0 0 1 16,0 0-1-16,0 0 0 0,0 0 0 0,0 0 1 16,0 0-1-16,0 0 0 0,0 0 0 0,0 0 1 15,0 0 0-15,0 0 1 0,0 0-1 0,0 0 0 0,0 0-1 16,0 0 1-16,0 0 0 0,2 0 0 0,6-5-1 15,-6 2 1-15,1 3 0 0,-1 0 1 0,3 0-2 16,-5 0 1-16,0 0-1 0,0 0 1 0,0 0-1 16,0 0 1-16,0 0-1 0,0 0 1 0,0 0-1 15,0 0 0-15,0 0 0 0,0 0 0 0,0 0-1 16,0 0 1-16,0 0 0 0,0 0 0 0,0 0-1 0,0 0 1 16,0 0 0-16,0 0 0 0,0 0-1 0,0 0 1 15,0 0 0-15,-5 0 0 0,5 0 0 0,0 0 0 16,0 0 0-16,0 0 0 0,0 0 0 0,0 0 0 15,0 0 0-15,0 0 0 0,0 0 0 0,0 0 0 16,0 0 0-16,0 0 0 0,0 0 0 0,0 0 0 16,0 0 0-16,0 0 0 0,0 0 0 0,0 0 0 15,0 0 0-15,0 0 0 0,0 0 0 0,0 0 0 0,0 0 0 16,0 0 0-16,0 0 0 0,0 0 0 0,0 0 0 16,0 0 0-16,0 0 0 0,0 0 0 0,0 0 0 15,0 0 0-15,0 0 0 0,0 0 0 0,0 0 0 16,0 0 0-16,0 0-1 0,0 0-1 0,0 0 1 15,0 0 0-15,0 0 0 0,0 0 0 0,0 0 0 16,-2 0 1-16,2 0-1 0,0 0 0 0,-3 0-1 16,1-5 2-16,2 3-1 0,0 2 1 0,0-5-1 0,0 5 1 15,0 0 0-15,0 0 0 0,0 0 0 0,0 0 0 16,0 0 0-16,0 0 0 0,0 0 0 0,0 0 0 16,0 0 0-16,0 0 0 0,0 0 0 0,0 0 1 15,0 0-1-15,0 0 0 0,0 0 0 0,0 0 1 16,0 0-1-16,0 0 0 0,0 0 0 0,0 0 0 0,0 0 0 15,0 0 0-15,0 0 0 0,0 0 0 0,0 0 0 16,0 0 0-16,0 0 0 0,0 0 0 0,0 0 0 16,0 0 0-16,0 0 0 0,0 0 0 0,0 0 0 15,0 0 0-15,0 0 0 0,0 0 0 0,0 0-1 16,0 0 1-16,0 0 0 0,0 0 0 0,0 0-1 16,0 0 1-16,0 0 0 0,0 0 0 0,0 0-1 15,0 0 1-15,0 0 0 0,0 0 0 0,0 0-1 0,0 0 1 16,0 0 0-16,0 0 0 0,0 0-1 0,0 0 1 15,0 0 0-15,0 0 0 0,-5-3-1 0,2 1 1 16,1 2 0-16,2-3 0 0,0 3 0 0,0 0 0 16,0 0 0-16,0 0 0 0,0 0 0 0,0 0 0 15,0 0 0-15,0-5 0 0,0 2 0 0,0 3 0 0,0-5 0 16,0 5 1-16,0 0-1 0,0 0 0 0,0 0 0 16,0 0 1-16,0 0 0 0,0 0 1 0,0 0-1 15,0 0 2-15,0 0-2 0,0 0 0 0,0 0 0 16,0 0 0-16,0 0-1 0,0 0 1 0,0 0 0 15,0 0 1-15,0 0-2 0,0 0 1 0,0 0-1 16,0-2 1-16,0 2-1 0,0-5 1 0,0 2-1 16,0 3 1-16,0 0-1 0,0 0 0 0,0 0 0 15,0 0 1-15,0 0-1 0,0 0 0 0,0 0 0 16,0 0 0-16,0 0-1 0,0 0 1 0,0 0 0 0,0 0 0 16,0 0-1-16,0 0 1 0,0 0 0 0,0 0 0 15,0 0-2-15,0 0 1 0,0 0-2 0,0-2 2 16,0-1 1-16,0 3 0 0,0-5 0 0,0 5 0 0,0 0 0 15,0 0 0-15,0 0 0 0,0 0 0 16,0 0 0-16,0 0 0 0,0 0 0 0,0 0 0 16,0 0-2223-16</inkml:trace>
  <inkml:trace contextRef="#ctx0" brushRef="#br0" timeOffset="137158.36">30297 987 1922 0,'0'0'0'0,"0"0"0"0,0 0 0 0,-2 30-48 0,2-7 0 16,-8 7 0-16,-10 1 1 0,18-31-1252 0</inkml:trace>
  <inkml:trace contextRef="#ctx0" brushRef="#br0" timeOffset="142506.12">18562 12805 527 0,'0'0'0'0,"0"0"0"0,0 0 0 0,0 0 13 16,0 0 1-16,0 0-430 0</inkml:trace>
  <inkml:trace contextRef="#ctx0" brushRef="#br0" timeOffset="144806.34">18414 11560 225 0,'0'0'0'0,"0"0"0"16,0 0 0-16,0 0-3 0,0 0 0 15,0 0 1-15,0 0 0 0,-28-17 42 0,25 17 1 0,1 0-1 16,2 0 2-16,0 0-1 0,0 0 1 0,0 0-1 16,0-3 1-16,0 3-13 0,0 0 1 0,0 0 1 15,0 0-1-15,0 0-13 0,0 0 1 0,2 0-2 16,1-7 2-16,-3 7-9 0,0-5 0 0,0 2 0 16,-3 3 1-1,3 0-4-15,0 0 0 0,0 0-1 0,0-2 2 0,0-1 12 16,0 3 0-16,0-5 0 0,0 5 0 0,0 0 4 0,0 0-1 0,0 0 1 15,0-2-1-15,0 2 6 0,0-5 0 0,0 2 0 0,-2 3 0 16,2 0 15-16,-5 0 0 0,5 0-1 0,0-8 2 16,0 6-7-16,0 2 0 0,0 0 0 0,-3 0 0 15,1 0 0-15,2 0 0 0,0 0 0 0,2-3 0 0,6 3-1 16,-6-5 1-16,1 3-1 0,0 2 1 0,-1 0-8 16,1 0 2-16,2 0-2 0,-3 0 1 0,8 0 2 15,-4 0-1-15,1 0 0 0,3 0 1 0,6 0-11 16,-1 0 2-16,0 0-2 0,8 7 1 0,2-4-7 15,9-1 1-15,1 6-2 0,8-5 2 0,6 2-16 16,4 2 1-16,3-2-1562 0</inkml:trace>
  <inkml:trace contextRef="#ctx0" brushRef="#br0" timeOffset="146156.43">30328 1463 803 0,'0'0'0'0,"0"0"0"0,0 0 0 0,0 0 102 0,0 0 1 16,0 0 1-16,0 0-1 0,0 0-44 0,0 0 2 16,0 0 0-16,0 0-1 0,0 0-40 0,0 0 1 15,0 0-1-15,0 0 1 0,-31 11-9 0,24 14 1 16,-1-3-1-16,-5 11 2 0,6 5-8 0,4-3 1 15,1 11 0-15,-3-16 1 0,-1 3 1 0,4-6 0 16,-1 4 0-16,-7-4 1 0,5 6-6 0,5-13 2 0,-2 8-2 16,-9 0 2-16,6-6 3 0,3 4 0 0,-3-11 0 15,-6 5 1-15,6-5-2 0,5-2 0 0,-2 2-1 16,-3-3 2-16,0 3 5 0,5-10 0 0,0 3 1 16,-5 0 0-16,2-1-9 0,0-2 1 0,1-2 0 15,-3 2 1-15,2-5 11 0,3 7 1 0,0-7 0 16,-2 8 0-16,-1-6-4 0,3-2 0 0,0 5-1 15,3-10 1-15,-3 5-1495 0</inkml:trace>
  <inkml:trace contextRef="#ctx0" brushRef="#br0" timeOffset="146491.38">30638 1443 1318 0,'-2'0'0'0,"-1"0"0"0,-2 5 0 0,5 3 61 15,3-8 0-15,-1 7 1 0,-2 1 0 0,0 2-33 0,0 0 0 16,3-2 0-16,4 7 2 0,4 5-10 0,-4 3 1 16,-2-6 0-16,8 6 0 0,2 0-22 0,-2 2 0 15,-3-2 0-15,3-11 0 0,2 8 0 0,-2-5 0 16,-3 8 0-16,-2-3 0 0,2 5 0 0,0-14 0 15,0 1 0-15,-7 3 1 0,-3-2-1 0,-3-6 0 16,1 6 0-16,-1-10 1 0,-2 7-1 0,2-10 0 0,1 2 0 16,-8 11 0-16,-6-1-1 0,1-2 1 0,2-5 0 15,-4-2 0-15,-4 2 0 0,1-5 1 0,5 5 1 16,-1 3-1-16,1-8 1 0,5-8 1 16,2 8 0-16,-2-10 0 0,-3 2 15 0,3-2 0 0,3-2-1385 15</inkml:trace>
  <inkml:trace contextRef="#ctx0" brushRef="#br0" timeOffset="146760.01">30519 1534 1306 0,'2'0'0'0,"3"-8"0"0,-2 3 0 16,-3 3 85-16,0-3 1 0,2 5 0 0,9-5 0 16,-1 2-42-16,-3-4 0 0,4 7-1 0,14-8 1 0,8-4-26 15,-2 4 0-15,-6 3 0 0,0-13 0 0,-2 8-17 16,3 3 0-16,2 7 0 0,-8-15 2 0,-2 7-3 15,0 8 1-15,2 0 0 0,0 0 0 0,1-5-1 16,-6 5 0-16,-2 5 0 16,2-5 0-16,-7 0 0 0,-3 0 1 0,0 0-1 0,-3 0 1 0,1 0 12 15,0 0 0-15,-1 0 1 0,1 0-1 0,-1 0-10 0,1 0 1 16,-3 0-1-16,0 0 2 0,0 0 5 0,0 0 0 16,0 0 0-16,0 0 0 0,0 0-6 15,0 0 1-15,0 0-1 0,-3 8 2 0,3-8-1532 0</inkml:trace>
  <inkml:trace contextRef="#ctx0" brushRef="#br0" timeOffset="150051.99">18480 12841 552 0,'0'0'0'0,"0"0"0"0,0 0 0 15,0 0 6-15,0 0 1 0,0 0 0 16,0 0 0-16,0 0-442 0</inkml:trace>
  <inkml:trace contextRef="#ctx0" brushRef="#br0" timeOffset="151779.24">18264 12848 501 0,'0'0'0'16,"0"0"0"-16,0 0 0 0,0 0 24 15,0 0-1-15,0 0 1 0,0 0 1 0,0 0 0 0,0 0 2 16,0 0 0-16,0 0 0 0,0 0 11 0,0 0 2 15,0 0-1-15,0 0 0 0,0 0-16 0,0 0-1 0,0 0 0 16,0 0 2-16,0 0-7 0,0 0 1 0,0 0-1 16,0 0 1-16,0 0-5 0,0 0 2 0,0 0-1 15,0 0 1-15,0 0 3 0,0 0 1 0,0 0 0 16,0 0 0-16,0 0-3 0,0 0 1 0,0 0-2 16,0 0 2-16,0 0 4 0,0 0 2 0,0 0-2 15,0 0 2-15,0 0-11 0,0 0 1 0,0 0 1 16,0 0-1-16,0 0-13 0,0 0 1 0,0 0 1 15,0 0-1-15,0 0 0 0,0 0 1 0,0 0-1 0,0 0 1 16,0 0-2-16,0 0 2 0,0 0-1 0,0 0 0 16,0 0-1-16,0 0 1 0,0 0-1 0,0 0 1 15,0 0 10-15,0 0 2 0,0 0-2 0,0 0 1 16,0 0 1-16,0 0-1 0,0 0 0 0,0 0 1 16,0 0 6-16,0 0 0 0,0 0 0 0,0 0 0 15,0 0-2-15,0 0 0 0,0 0-1 0,0 0 1 0,0 0-9 16,0 0 0-16,0 0 0 0,0 0 1 0,0 0 8 15,0 0-1-15,0 0 1 0,0 0 0 0,0 0-15 16,0 0 2-16,0 0-1 0,0 0 0 0,0 0 3 16,0 0 0-16,0 0-1 0,0 0 1 15,0 0 2-15,0 0 1 0,0 0 0 0,0 0 0 0,0 0-8 16,0 0 1-16,0 0 0 0,0 0 1 0,0 0-2 16,0 0 0-16,0 0 0 0,0 0 1 0,0 0-1350 0</inkml:trace>
  <inkml:trace contextRef="#ctx0" brushRef="#br0" timeOffset="152089.11">18386 12896 752 0,'0'0'0'0,"0"0"0"0,0 0 0 0,0 0 41 15,0 0-1-15,0 0 1 0,0 0-1 0,0 0-29 16,0 0 2-16,0 0-2 0,0 0 1 0,0 0 3 16,0 0 1-16,0 0-2 0,0 0 2 0,0 0-7 15,0 0 0-15,0 0-790 0</inkml:trace>
  <inkml:trace contextRef="#ctx0" brushRef="#br0" timeOffset="152531.5">18735 11366 87 0,'0'0'0'16,"0"0"0"-16,0 0 0 0,0 0-66 0</inkml:trace>
  <inkml:trace contextRef="#ctx0" brushRef="#br0" timeOffset="163408.48">18432 11230 12 0,'0'0'0'0,"0"0"0"0,0 0 0 15,0 0 0-15,0 0 0 0,0 0 0 0,0 0 0 16,0 0 0-16,0 0 0 0,0 0 0 0,0 0 0 16,0 0 0-16,0 0 0 0,0 0 0 0,0 0 0 0,0 0 0 15,0 0 0-15,0 0 0 0,0 0 0 0,0 0 0 16,0 0 0-16,0 0 0 0,-26 5 0 0,24-10 2 15,-1 3 1-15,1-6 1 0,2 1-1 0,0-3 10 16,0 7-1-16,0 3 0 0,0 0 2 0,-5-5 7 0,2 5 0 16,1-7 1-16,-1 4-1 0,0 3 12 0,1 0 0 15,2 0 1-15,-5-8 0 0,0 8 6 0,2-5 0 16,-2 0 1-16,3 3-1 0,-4-3-6 0,1-3-1 16,0 3 1-16,-2 3 1 0,-9-13 13 0,4 10 2 15,1-3-2-15,6 0 1 0,-7 1 2 0,2-1 0 16,2 3 0-16,8 0 0 0,-8 5-5 0,6 0 2 15,-1-2-2-15,-2-3 1 0,-5 5-11 0,2 0 1 16,3 0 0-16,0-8 0 0,-3 6-10 0,1 2 1 0,-3-5 0 16,2 5 0-16,0 0-7 0,3 0 0 0,-5 0 1 15,2 0-1-15,3 0-7 0,3 0-1 0,-1 0 0 16,1 0 2-16,-6 0-6 0,3 0 1 0,0 0-1 16,0 0 1-16,0 0 6 0,2 0 0 0,3 0-1 15,0 0 1-15,-7 0-6 0,4 0 1 0,3 0 1 16,-2 0-1-16,-4 0-6 0,4 0 1 0,2 0 0 15,-3 0-1-15,1 0-2 16,2 0 0-16,0 0-1 0,0 0 1 0,0 0 10 0,0 0-1 0,0 0 1 0,0 5-1 16,0-3-9-16,0 6 1 0,0-8-1 0,2 5 0 15,9-5 16-15,-6 2 0 0,2-2 1 0,11-2-1 16,13 2-9-16,-3 0 0 0,0 0 0 0,2-5 0 16,-7 5 0-16,2 5 0 0,-4-5 0 0,-3-5 0 0,-1 5 1 15,-9 0-1-15,2 0 0 0,5 5 0 0,-4-5-9 16,-6 2 1-16,0-2 0 0,2 0 1 0,1 0-3 15,-3 0 0-15,-5 0 0 0,0 0 0 0,0 0-1 16,0 0-1-16,0 0 1 0,0 0 0 0,0 0-1 16,0 0 1-16,0 0 0 0,0 0 0 0,-5 0 1 15,3 0 0-15,-1 0 0 0,-5 5 1 0,-4 0 11 16,-1 3 0-16,-5-1 1 0,-7-4-1 0,-3 2 9 0,0-5 2 16,2 2-2-16,6 4 2 0,0-6-5 0,-3 0 0 15,7 5-1-15,1-5 3 0,-3 0 1 0,3 0 0 16,-3 0 1-16,0 7 0 0,1-7-9 0,1 8 1 15,6-8-1-15,-8 2 2 0,3 1-9 0,5 4-1 16,-3-4 1-16,3 4-1 0,2 3-3 0,-4-2-1 16,4 0 0-16,0-6 0 0,6-2 1 0,-3 5 2 0,5-2-2 15,0 2 1-15,-3 0-4 0,3-5 0 0,0 0 0 16,0 0 0-16,0 0-7 0,0 0 1 0,0 0-1 16,8 0 1-16,10 0-7 0,-6 7-1 0,1-7 1 15,10 0-1-15,5 3 11 0,0 4 0 0,-8-7 0 16,3 0 0-16,-5 0-1 0,-5 0-1 0,-1 0 1 15,6 0-1-15,-10 0 4 0,0 0-1 0,-1 0 1 16,1 0 1-16,-3 0-1 0,3 0 1 0,-3 0 0 16,-5 0-1-16,0 0 2 0,0 0 0 0,0 0 0 0,0 0 2 15,0 0-2-15,0 0 1 0,0 0 0 0,0 0 0 16,0 0 3-16,0 0 2 0,0 0 0 0,-3-2-1 16,1 2 9-16,2 0-1 0,-6 0 1 0,-1-8 0 0,-11 3-3 15,0 3 1-15,-2-6-1 0,-6 3 0 16,4 0-2-1,-4-5 1 1,6 2-1-16,4 3 1 0,4 5-4 0,-6 0 0 0,8-7-1 16,2 2 1-16,0 5 3 0,3-3 1 0,-5-2-1 0,3 0 1 0,2 5-9 0,2 0 1 0,-2 0 1 0,5-2-1 0,-5 2-2 15,2 0 0-15,3 0 0 0,0 0 1 0,0-8-1 0,0 8 0 16,0-5 0-16,3 5 0 0,2 0-1 0,0-2 1 16,0 2 0-16,8-5 0 0,7 5-2 0,-2 0-1 15,0-6 1-15,2 4 1 0,8 2-1 0,-2 0 1 16,-4 0-1-16,-1-13 1 0,-3 11-2 0,-6 2 0 15,1 0-1-15,0-5 2 0,5 2-6 0,-11 3 1 16,3 0 0-16,-5 0 0 0,3 0 1 0,-3 0 2 16,-2 0-1-16,-1 0 1 0,6 0 4 0,-8 0 0 15,5 0 0-15,3 0 0 0,-8 0 2 0,2 0 0 0,-2 0 0 16,0 0 2-16,0 0 4 0,0 0 1 0,0 0-2 16,0 0 2-16,0 0-4 0,0 0 1 0,0 0-1 15,-2 0 1-15,2 0-2 0,-5 0 2 0,2 0-1 16,0 0 1-16,1-5-1 0,-3 5-1 0,0-5 1 15,5 3-1-15,0 2-1896 0</inkml:trace>
  <inkml:trace contextRef="#ctx0" brushRef="#br0" timeOffset="164142.13">18854 11102 476 0,'0'0'0'0,"0"0"0"16,-8 0 0-16,3 0 154 0,3 7 1 15,2-4-1-15,0-3 1 0,0 0-977 0</inkml:trace>
  <inkml:trace contextRef="#ctx0" brushRef="#br0" timeOffset="164760.05">18277 12979 752 0,'0'0'0'0,"0"0"0"0,0 0 0 0,0 0 0 15,0 0 0-15,2 0 0 0,3 0 0 0,0-5 4 16,-5 0 0-16,5 10 0 0,-5-5 0 16,3 0-8-16,-1-5-1 0,-2 5-565 0</inkml:trace>
  <inkml:trace contextRef="#ctx0" brushRef="#br0" timeOffset="167630.18">18381 11109 225 0,'-5'0'0'0,"2"0"0"16,-2 0 0-16,5 3 30 0,0 2 2 15,-5-3-2-15,0 4 2 0,0-6 1 0,2 0 2 16,-2 0-1-16,3 0 0 0,-3 0-13 0,5 5 0 0,0-5-1 15,-8 0 1-15,3 0-12 0,0 0 0 0,0 0 0 16,0 0 1-16,2 0 2 0,-5 0-1 0,6 0 0 16,-1 2 0-16,-2 3 7 0,-5 3 1 0,3-8-1 15,-1 0 1-15,-2 0-8 0,5 0-1 0,-3 0 0 16,-5 0 0-16,3 0 19 0,8 2 0 0,-6 1 0 0,3-3 2 16,-5 0-2-16,2 0 0 0,0 0 0 0,3 0 0 15,5 0 2-15,-5 0-1 0,3 0 0 0,-3 0 1 16,-1 0-10-16,1 0 1 0,0 0 1 0,3 0-1 15,-8 0 4-15,2 0 0 0,0 0 0 0,-2-3 1 16,3 3-5-16,-4-2 2 0,6 2-1 0,3 0 1 0,-3 0 2 16,0 0-1-16,2 0 1 0,-5 0 0 15,6 0-6-15,-1 0 0 0,-2 0 1 0,0 0-1 0,0 0-7 16,2 0 2-16,-4 0-1 0,2 0 1 16,0 0-6-16,2 0 0 0,3 0 0 0,-2 0 1 0,-4 0 0 15,4 0 0-15,2 0 0 0,0 0 2 0,-5 0-8 16,2 0 1-16,1 0-1 0,-1 0 2 0,3 0-2 15,-5 0 2-15,5 0-1 0,0 0 1 0,-5 0-2 0,2 0 1 16,3 0-1-16,-2 0 1 0,-1 0-1 0,-2 0 1 16,5 0-1-16,-2 0 1 0,-1 0-1 0,1 0 1 15,2 0-1-15,-5 0 1 0,5 0-4 0,0 0 1 16,-3 0 0-16,1 0 1 0,2 0 3 0,0 0 1 16,0 0 0-16,0 0 0 0,0 0 14 0,0 0 0 0,0 0 1 15,0 0 0-15,0 0-12 0,0 0 0 0,0 0 0 16,5 0 0-16,5 0 2 0,2 0 0 0,6 0-1 15,13-8 2-15,2 8 6 0,-3 0 0 0,-4 0 0 16,-3-5 0-16,-16 3-19 0,4-3 1 0,-4 5 0 16,3 0 0-16,-2 0-1 0,-8 0 0 0,5 0 0 15,0-6 1-15,3 4-2 0,-8 2 0 0,2 0 0 16,-2 0 1-16,0 0-3 0,0 0-1 0,0 0 1 16,-2 0 0-16,2 0-3 0,2 0 1 0,1 0 0 15,-3 0 0-15,-3 0 8 0,1 0-1 0,2 0 0 16,-10 0 1-16,2 0 10 0,-5 0 0 0,1 8 1 0,-6-8-1 15,-10 5 5-15,2-5 1 0,6 2-1 0,-8 3 1 16,5-5-2-16,5 8 0 0,0-8 0 0,-4 2 0 0,1-4 1 16,6 2-1-16,2 0 1 0,-5 0 1 0,1 2-15 15,1-2 0-15,4 0 1 0,1-2-1 0,4 2 12 16,2 0 1-16,0 0-1 0,0 0 0 0,-3-8-10 16,0 8 1-16,8 0-2 0,-5 0 2 0,3-5 3 15,-1 5 0-15,1 0 0 0,2 0 2 0,0 0-5 0,0 0 2 16,0 0-1-16,0 0 1 0,0 0-6 0,0 0-1 15,0 0 0-15,0 0 1 0,0 0 1 0,0 0 0 16,0 0 1-16,12-2-1 0,4 2-4 0,4-5 0 16,-2 5 0-16,2 0 1 0,6 0-1 0,-1 0 0 15,-2 0 0-15,-5 0 0 0,-6 0-2 0,1 0 1 16,5 0 0-16,-5 0 0 0,-1 0-4 0,-1 0 2 16,-4 0 0-16,3 0-1 0,1 0 3 0,-1 0 1 15,-5 0-1-15,2 0 1 0,1 0-8 0,-3 0 0 16,0 0 0-16,-2 0 2 0,2 0 1 0,-3 5 1 0,-2 2-1 15,0-7 1-15,0 8-5 0,0-8 0 0,-2 0 0 16,2 0 1-16,2 0 6 0,6 0-1 0,-8 0 1 16,0 0 0-16,0 0 0 0,-5 0 1 0,2 0-2 15,1 0 2-15,-1 0 2 0,3 0 2 0,0 0-2 16,-2 0 1-16,-1 0 10 0,3 0 1 0,0 0-1 16,0 0 1-16,-5 0-5 0,3 0 0 0,-1 0 0 0,1 0 1 15,-6 0 1-15,5 0 0 0,1 0 0 0,-3 0 1 16,0 0-3-16,0 0 1 0,2 0-1 0,-7 0 1 15,2 0-9-15,1 0 0 0,1 0 0 0,-4 0 0 16,8 0-2-16,-3 2 0 0,5 1-1 0,-5-3 2 16,-1 0-7-16,4 0 1 0,2 0-1 0,0 0 1 0,-8 0-3 15,6 0 1-15,2 0-1 0,-3 0 1 16,-2 0 0-16,3 0 0 0,2 0 0 0,-3 0 1 0,0 0 2 16,1 0 1-16,2 0-1 0,0 0 2 0,-3 0 4 15,3 0 0-15,0 0 0 0,0 0 0 0,-5 0 2 16,3 0 0-16,2 0 0 0,0 0 1 0,0 0 1 15,0 0 1-15,0 0-1 0,0 0 2 0,0 0-4 0,0 0 0 16,0 0 0-16,0 0 1 0,-3 0-3 0,1 0 0 16,2 0 0-16,0 0 1 0,0 0-2 0,-8 0 1 15,6 0 0-15,-1 0 0 0,-2 2 0 0,-3 6 1 16,3-8 0-16,0 0 0 0,0 0 1 0,2 0 1 16,-2 0-1-16,5-3 1 0,-7-2 1 0,4 5 0 15,3 0 1-15,-2 0-1 0,-6 0-3 0,3 0 1 0,0 0 1 16,-3-2-1-16,-2-1-1 0,5 3 0 0,2-2 0 15,3 2 0-15,-5 0-1 0,3 0 1 0,-1 0 1 16,3 0-1-16,0 0 0 0,0 0 1 0,0 0 0 16,0 0 1-16,-2-8 0 0,2 8 0 0,0-5 1 15,-3 5-1-15,1 0 5 0,2 0 0 0,0 0 0 16,0 0 1-16,0 0-8 0,0 0 1 0,0 0 0 16,0 0 0-16,0 0 2 0,0 0-1 0,0 0 1 15,0 0 0-15,7 0-3 0,3 0 1 0,-7 0 0 16,7 0 0-16,3 0-2 0,5 0 0 0,2 0 0 0,5 0 0 15,3 0 0-15,-10 0 0 0,0 0 0 0,-3 0 0 16,-2 0 0-16,-3 0 1 0,-2 0 0 16,2 0 0-16,-7 0-3 0,-1 0 0 0,6 0-1 0,-6 0 2 0,1 0-8 15,-3 0 1-15,0 0 1 0,0 0-1 0,0 0-2 16,0 0 1-16,-3 0 0 0,3 0 0 0,0 0 6 16,0 0 1-16,-2 0 0 0,2-2 0 0,0 2-1 15,0-5 2-15,-5 5-1 0,-3 0 1 0,-5 0 0 16,-2 0 0-16,0-6 0 0,-11 4 1 0,3-3 0 0,-2 2 0 15,7-2 0-15,0 5 0 0,-2 0 0 0,5-2 0 16,7 2 0-16,-5 0 0 0,3 0 0 16,3 2 1-16,1-2 0 0,-1-2 0 0,-6 2 5 0,8 0-1 15,-3 2 1-15,3-4-1 0,0 2 3 0,0 0 1 16,3 0 0-16,2 0 0 0,0 0-7 0,0 0 1 16,0 0-1-16,0 0 0 0,0 0 2 0,0 0 0 15,0 0 1-15,0 0-1 0,7 0-1 0,1 0 2 16,2 0-1-16,0 2 1 0,11 6-5 0,1-1 0 0,4-1 0 15,-1-12 0-15,-7 6-1 0,-5 6 0 0,0-6 0 16,4 0-1-16,-6 0-1 0,-1 0 0 0,0 0-1 16,3 0 1-16,4 0-2 15,-4 0 1-15,-8 0-1 0,8 0 1 0,0 0-5 0,-6 0 1 16,-2 0-1-16,1 0 1 0,-4 0-1 0,1 0 1 0,4 0 1 16,-4 0-1-16,-3 0 2 0,0 0 2 0,0 0-2 15,-3 0 2-15,3 0 1 0,-5 0 1 0,3 0 0 16,-1 0 0-16,1 0-3 0,2 0 2 0,-8 0-2 0,-2 0 2 15,-3-6 2-15,0 4 1 0,-2 2 0 0,-10-5 0 16,-1 2-1-16,6 3 1 0,2 0 0 0,0-7 0 16,0 2 0-16,1 2 0 0,4 3 0 0,-5-5 1 0,0 0 2 15,3 3 2-15,5 2-1 0,2 0 1 0,3-5 2 16,-5 5 2-16,7 0 0 0,-2 0 0 16,3 0-4-16,-1 0 0 0,3 0 0 0,0 0 1 0,0 0 3 15,0 0 0-15,0 0-1 0,0 0 3 0,0 0-7 16,0 0 1-16,3 0-1 0,9 0 1 0,9 0 2 15,2 0 2-15,2 0 0 0,1 0 0 0,9 0-4 16,-9 0-1-16,-4 0 1 0,-1 0 0 16,-3 0 0-16,-1 0 1 0,-9 0-2 0,2 0 2 0,-2 5-6 0,-3-3 0 15,-2-2 0-15,2 0 0 0,0 0 0 0,-3 0 0 16,1 0 0-16,-6 0 0 0,1 0-2 0,2 0 1 16,-5 0 0-16,2 0 0 0,1 0 0 0,2 0 0 15,0 0 0-15,-11-2 0 0,-4 2 0 0,-3-5-1 16,0 5 1-16,-12-8 1 0,2 6-1 0,5 2 1 0,3 0-1 15,-3 0 1-15,0-5 0 0,3 2 0 0,7 3 0 16,-10 0 0-16,3-5 0 0,-3 5 1 0,5-5 0 16,-2 5 0-16,-8 0-1 0,7 0 2 0,-2 0-1 15,3-3 0-15,2-2 1 0,5 5 1 0,1 0 0 16,2 0 0-16,2 0 4 0,-2 0 1 0,7 5-2 16,-7-5 3-16,7 0-6 0,3 0-1 15,-5 0 0-15,5 0-1 0,0 0 1 0,0 0 0 16,-5 0 0-16,3 0-2 0,2 0 1 0,0 0 0 15,0 0 0-15,2 0-1 0,3 0 1 0,0 0-1 16,8 0 1-16,13 8-1 0,2-3 0 0,5-5 0 16,-3 3 0-16,1-3 0 0,-8-3 0 0,2 3 0 0,-5-10 0 15,-4 7-1-15,-4 3 1 0,1 0 0 0,2-5 0 0,1 5-1 16,-9 0 0-16,1 0 0 16,-3 0 0-16,0 0 0 0,-5-2 0 0,3-3-1 0,-1 5 2 0,1 0-1 15,-3 0 0-15,0 0 0 0,-3 0 1 0,3 0-1 16,0 0 1-16,0 0-1 0,-2 0 1 0,-1 0-1 15,-2 0 1-15,5 0 0 0,-23 0 0 0,-18 0 0 0,-2 0 0 16,8 0 0-16,4 0 0 0,3 0 2 16,8 0 1-16,-1 0 1 0,1 0-1 0,5 5-1 15,2-3 0-15,0-2 1 0,-2 0-1 0,7 0-1 0,1 0 1 16,4 0-1-16,1 0 2 0,2 5-3 0,-5 3 1 16,2-8 0-16,0 0 0 0,1 0-1 0,2 0 1 15,2 0-1-15,9 5 1 0,6 3-1 0,-1 2 1 16,4-5-1-16,11 7 2 0,7 3-2 0,0-7 0 15,-2 0 0-15,-14-8 1 0,4 5-1 0,-1-5 0 0,-9 2 0 16,4-2 1-16,-2 0-1 0,-3 0 0 0,-2 0 0 16,-3-2 1-16,-2 2-2 0,-1 0 1 0,-2 0 0 15,0 2 0-15,-5-2-1 0,5 0 1 0,-5 0 0 16,3 0 0-16,-3 0-3 0,0 0 2 0,0 0-1 16,0 0 1-16,0 0-2 0,0 0-1 0,0 0 1 15,-3 0-1-15,3 0 0 0,0 0 0 0,0 0-2057 16</inkml:trace>
  <inkml:trace contextRef="#ctx0" brushRef="#br0" timeOffset="175018.61">18485 12951 464 0,'0'0'0'0,"0"0"0"15,0 0 0-15,0 0 1 0,0 0 1 0,0 0 1 0,0 0-1 16,0 0 20-16,0 0 2 0,0 0-2 0,0 0 2 16,0 0-24-16,0 0 0 0,0 0 0 0,0 0 0 15,0 0-424-15</inkml:trace>
  <inkml:trace contextRef="#ctx0" brushRef="#br0" timeOffset="175318.2">18551 10497 690 0,'0'0'0'0,"0"0"0"16,0 0 0-16,0 0-519 0</inkml:trace>
  <inkml:trace contextRef="#ctx0" brushRef="#br0" timeOffset="-153803.42">27830 9537 326 0,'0'0'0'0,"0"0"0"0,0 0 0 0,0 0 17 0,0 0 0 16,0 0 0-16,-31 8-1 0,26-8 21 0,2 0 0 15,1 0 0-15,-1 0 2 0,3 0-3 0,0 0 1 16,0 0-2-16,-2 0 3 0,-1 0 11 0,1 0 0 15,2 0 1-15,0 0 0 0,0 0-39 0,0 0 1 16,0 0-1-16,0 0 0 0,0 0-1 0,0 0 0 0,0 0 0 16,0 0 2-16,0 0-7 0,0 0 1 0,0 0-1 15,0 0 1-15,0 0 18 0,0 0 0 0,0 0 1 16,0 0 0-16,7 0-9 0,4 0 1 0,-1 0 0 16,7-5 0-16,11 5 4 0,3 0 2 0,-11 0-2 15,11 0 1-15,-6 0-2 0,-7 0-1 0,0 0 0 16,2-3 0-16,3 3-7 0,-2 0 0 0,-9 0 1 15,11 0 0-15,-2 0-10 0,-6 0 0 0,-2 0 0 16,2 0 1-16,-3 0 0 0,-1 0 2 0,-4 0-1 0,3 0 1 16,3 0 12-16,-3 0 1 0,-2 0-1 0,0 0 1 15,-3 0-11-15,-3 0 1 0,3 0 0 0,3 0 0 16,-8 0 8-16,3 0-1 0,-3 0 1 0,0 0 0 0,0 0 0 16,0 0 0-16,0 0 0 0,-3 0-1 0,3 0 1 15,-5 0 1-15,2-8-1 0,-7 6 1 0,-3-1 12 16,-2 3 1-16,0-7-1 0,-11-6 1 0,-7-2-1 15,3 0 0-15,-1 2 0 0,1 6 0 0,2-6 2 16,5 6-1-16,0-1 1 0,-2 1-1 0,-1-3-29 16,3 7 1-16,0 3-1 0,-2 0 0 0,2 0 5 15,3-5 0-15,-1 5-1 0,4 0 2 0,-4 5-7 0,3-2 2 16,6-1-1-16,-1-2 0 0,-2 0 20 0,4 0 2 16,6 8 0-16,0-8-1 0,0 0-13 0,3 2 0 15,2 3 0-15,0-5 2 0,-3 0-1 0,3 0 0 16,0 0 0-16,0-5 1 0,0 3-7 0,0 2 1 15,0 0-1-15,5 0 1 0,8 0 0 0,0 0-1 16,-1-8 1-16,11 6-1 0,5-1-3 0,-2 3 0 16,-11 0 0-16,5 0 0 0,1 0 2 0,-6 0-1 0,0-5 0 15,3 10 1-15,0-2-3 0,-5 7 1 0,-3-10-1 16,2 0 2-16,4 2-8 0,-4 3 2 16,-1-5-2-16,1 3 2 0,4 2 2 0,-6-5 0 0,-3 0-1 15,4 2 2-15,1 3-1 0,-2 0 0 0,-4-5 0 16,-4 0 1-16,1 0 0 0,-1 0 0 0,3 0 0 15,0-5 0-15,-2 3 0 0,-1-1 0 0,1 3 0 16,0 0 0-16,-1 0 0 0,-2 0 0 0,0 0 0 0,0 0 0 16,0 0 0-16,0 0 1 0,0 0 0 0,-2 0 0 15,-1 0 2-15,0 0 0 0,1 0-1 16,-6-2 2-16,-4 2 2 0,-4-5 2 0,1 2 0 0,-3 3 0 16,-2 3 4-16,2 2 2 0,3-3-1 0,2-2 1 0,0 0-2 15,3 0 0-15,5 0 1 0,3 0-1 0,-4 0 2 16,1 0-1-16,3 0 0 0,-1 0 2 0,1 0-10 15,2 0-1-15,0 0 1 0,0 0 0 0,0 0 5 16,0 0 0-16,0 0 0 0,5 0 1 0,5 0-7 16,0 0 1-16,-2 0-1 0,10 0 1 0,5 0-4 15,-3 0 1-15,-2 0 0 0,5 0 0 0,2 0-1 0,-5 0 2 16,-7 0-2-16,10 0 1 0,-3 0-2 0,-2 0 0 16,2 0 0-16,1 0 0 0,-1 0 0 0,-5 0 0 15,-2 0 0-15,0 0 0 0,0 0 0 0,-3 0 0 16,-5 0 0-16,3 0 0 0,-1 0 0 0,-2 0 0 15,-5 0 0-15,3 0 0 0,2 0 0 0,-5 0 0 16,0 0 0-16,0 0 1 0,0 0-1 0,0 0 1 16,0 0-1-16,0-2 1 0,0 2-1998 0</inkml:trace>
  <inkml:trace contextRef="#ctx0" brushRef="#br0" timeOffset="-152518.9">28048 10003 263 0,'0'0'0'0,"0"0"0"0,-5 3 0 15,3 2 215-15,-1-5 0 0,-2 0 0 0,3 0 1 16,2 0-189-16,0 0 0 0,0 0 0 0,0 0 1 0,0 0-89 15,0 0 2-15,-3 0-1 0,3 0 1 0,0 0-3 16,0 0 0-16,0 0 1 0,-3 0 0 0,1 0 0 16,-1 0 1-16,1 0-1 0,-1 0 2 0,1 0 45 15,-1 0 2-15,1 0 0 0,-3 0-1 0,2 0 21 16,0 0 0-16,1 0 0 0,-3 0 1 0,2 0 19 0,3 0 1 16,0 0 0-16,-2 0 0 0,-1 0-5 0,1 0 1 15,-1 0-2-15,1 0 2 0,-1 0 14 0,1 0 0 16,-1 0 1-16,3 0 0 0,0 0-7 0,0 0-1 15,0 0 1-15,8-5-1 0,4 2 3 0,4 3 1 16,-1-7-1-16,3-1 1 0,-1 3-11 0,-1-3 2 16,-4 1 0-16,4 7 0 0,-4 0-7 0,1 0 2 15,-10-8-1-15,7 3 0 0,0 5 7 0,-5 0 2 16,0 0-2-16,5-7 1 0,1 7-7 0,-6 0 2 0,0 0-1 16,-3-5 1-16,1 5-4 0,-1 0 0 0,-2 0 1 15,3 0-1-15,2 0-1 0,-2 0 0 0,-3 0 0 16,0 0 0-16,0 0-1 0,0 0 0 0,0 0 0 15,0 0 0-15,0 0-6 0,0 0 1 0,0 0-1 16,-3 0 0-16,0 0 4 0,3 0 0 0,0 0-1 16,-2 0 1-16,-1 0-5 0,1-3 2 0,-1 3-2 0,-9-5 1 15,-9 3 11-15,-2 2-1 0,3 0 1 16,2 0 0-16,0 0-24 0,3-3 0 0,7 3 0 0,1-2 1 16,2-3 0-16,2 5 0 0,-2 0 0 0,3 0 0 15,-1 0 2-15,0 0 1 0,3 0 1 0,-2 0-1 16,-1 0 1-16,1 0 0 0,-1 0 1 0,3 0-1 0,0 0 4 15,0 0 1-15,0 0 0 0,0 0 0 16,0 0-1-16,0 0 1 0,0 0-1 0,0-3 0 0,0 3-3 16,0-5 1-16,0 5-2 0,5 0 2 15,6-3-2-15,1 3 2 0,1-5-1 0,5 3 1 0,5-3 2 16,-3 0 1-16,-10 5-1 0,6 0 1 0,-1 0 3 16,-3 0 0-16,1 0 1 0,-3 0 0 0,1 0-8 0,-4 0-1 15,1 0 1-15,-3 0-1 0,0 0 11 0,-2 0-1 16,-1 0 1-16,1 0-1 0,2 0-2 0,0 0-1 15,-3 0 0-15,-2 0 0 0,0 0-2 0,0 0 0 16,0 0 0-16,-2 0 1 0,-1 0-4 0,1 0 0 16,2 0-1-16,-3 0 1 0,-2 0-1 0,0 0 1 0,-3 0 0 15,1 0-1-15,-3 0-4 0,-3 0 2 0,0 0-1 16,-12 0 0-16,-6 0-2 0,1 0 0 0,4 0 0 16,8 0 1-16,3 0 2 0,2 0 0 0,1 0-1 15,-1 5 1-15,0-3 1 0,6 1 0 0,2-1 0 16,-1 3 0-16,-1-5 4 0,-1 3 0 0,1 2 0 15,-1-2 1-15,3 4-9 0,2-7 1 0,1 0-1 16,-1 0 1-16,1 0-1 0,-1 0 1 0,3 0-1 16,0 0 1-16,0 0-1 0,0 0 0 0,0 0 0 15,0 0 1-15,0 0-1 0,0 0 0 0,0 0 0 16,0 0 0-16,0 0-2 0,0 0 1 0,3 0 0 16,7 0 0-16,-10 0-1874 0</inkml:trace>
  <inkml:trace contextRef="#ctx0" brushRef="#br0" timeOffset="-151266.64">28041 9955 237 0,'0'0'0'0,"0"0"0"0,-5 0 0 0,2-5 173 16,1 3 0-16,-4 2 0 0,4 0 1 0,-1 0-132 15,-2-5 1-15,5 5 0 0,0-3 0 0,0 3-19 16,-2 0 0-16,-1 0-1 0,1-5 2 0,-1 5-26 16,3 0 1-16,0 0 0 0,-2 0 0 0,-1 0-11 0,0 0-1 15,1 0 1-15,-1 0 1 0,-2 0 10 0,0 0 0 16,3 0 0-16,2 0 0 0,0 0 10 0,-3 0 1 15,1 0 1-15,-1 0-1 0,3 0 11 0,0 0 1 16,-2 0-1-16,2 0 1 0,2 0-2 0,3 0 0 16,-2 0 0-16,4 5 2 0,6-2-14 0,2 2 1 15,1-3-1-15,6-2 1 0,4 0 7 0,-3 0 1 16,-3 0-1 0,-2-2 1-16,-8 2-8 0,-2 2 0 0,-1 3 0 15,1-10 1-15,-3 3-1 0,0 2 0 0,0-5 0 0,-2 5 1 0,-1 0 3 0,1 0 1 0,2 0-1 16,0 0 1-16,-2 0-4 0,-3 0 2 0,0 0-2 15,0 0 1-15,0 0 7 0,0 0 0 0,0 0 0 16,0 0 2-16,0 0-6 0,0 0 2 0,0 0-1 16,-3-3 1-16,1 3-5 0,2-5 1 0,0 5 1 15,-8-2-1-15,-5-1 2 0,-2 3 1 0,0-2-2 16,-11-6 2-16,-2 8 5 0,3-5 1 0,7 2-1 16,5 3 0-16,1 0-1 0,1 0 2 0,6 0-1 0,3 0 0 15,-3 0 1-15,0 0 0 0,2 0-1 0,0 0 2 16,1 0-17-16,2 0-1 0,0 0 1 0,0 0-1 15,0 0-5-15,0 0 0 0,0 0 0 0,0 0 1 0,0 0-1 16,-3 0 0-16,1 0 0 0,4 0 0 0,6 0-2 16,2 0 1-16,-2 0-1 0,5 0 1 0,4 0-7 15,1 0 0-15,-5 0 0 0,2 0 1 0,-2 0 5 16,-5 0 0-16,-1 0 0 0,-4 0 1 0,4 0-7 16,1 0 1-16,-3 0-1 0,0 0 1 0,-2 0 6 15,-1 0 1-15,1 0-1 0,-3 0 1 0,0 0-2 0,0 0 1 16,0 0-1-16,0 0 0 0,0 0 1 0,0 0 0 15,0 0 0-15,-3 0 0 0,1 0 1 16,-1 0 0-16,1 0 0 0,-3 0 1 0,-6 0 1 0,1 0 1 16,-8 0-1-16,-5 0 0 0,-7 0 16 0,2 3 0 15,8 2 0-15,4 3 1 0,1-6-19 0,0-2 0 16,0 3 0-16,7-1 0 0,3 3 0 0,0-5 0 16,0 0 0-16,2 0 1 0,1 0 0 0,-4 0 1 0,4 0 0 15,2 0 0-15,0 0 0 0,-3 0 1 16,1 0 0-16,2 0 0 0,0 0 0 0,0 0 2 0,0 0-2 15,2 0 2-15,6 0 3 0,0 0 1 0,-3 0-2 16,2 0 2-16,11 0-7 0,3 0 0 0,-4 0 0 16,4 0 0-16,-1 0-2 0,-7 0 0 0,-1 0 0 15,4 0 1-15,-1 0-2 0,-5 0 1 0,-5 0 0 16,5 0 0-16,3 0 0 0,-10 0 0 0,2 0 0 16,2 0 0-16,1 0-1 0,-3 0 1 0,-5 0 0 0,0 0 0 15,0 0 0-15,0 0 0 0,0 0 0 16,0 0 0-16,0 0 0 0,0 0 0 0,0 0 0 0,0 0 0 15,0 0 0-15,0 0 0 0,0 0 0 0,-2 0 0 16,-3 0 0-16,-1 0 0 0,1 0 0 0,-2 0 0 16,-6 0 2-16,-2 0 2 0,2 3-1 0,-2 2 1 0,-3-3 0 15,0-2 1-15,3 0-1 0,5 0 0 0,5 0-2 16,-1 0 0-16,1 0 0 0,0 0 0 0,3 0-2 16,2 0 0-16,0 0-1735 0</inkml:trace>
  <inkml:trace contextRef="#ctx0" brushRef="#br0" timeOffset="-149914.17">28000 9948 577 0,'0'0'0'0,"0"0"0"16,-3 0 0-16,-2 0 156 0,0 0 2 0,-2 0-2 15,-3 7 1-15,4-2-110 0,4-5 1 0,-1 0-1 16,-2 8 1-16,0-8-50 0,0 2 0 0,0-2 0 16,0 0-1-16,2 0-21 0,1 0-1 0,-3 5 0 15,0-2 2-15,-3 2 0 0,0-5 1 0,3 0-1 16,5 0 1-16,0 0 18 0,-2 5 0 0,-3-2 1 16,2-3-1-16,3 0 4 0,0 0 0 0,-2 0 0 0,2 0 0 15,2 0 13-15,3 0-1 0,-2 0 0 0,-1 0 2 16,3 0 14-16,0 0 1 0,-2 0-1 15,10 5 1-15,5 2-10 0,2-7 2 0,0 0-2 0,1 0 1 16,1 0-5-16,1 0-1 0,-7 0 1 0,1 0-1 16,1 0 1-16,-5 0 1 0,0-7-2 0,2 7 2 15,0 0-4-15,-5 0 1 0,-2 0-1 0,0 0 0 0,-1 0-7 16,-2 0 0-16,-2 0 1 0,-1-8 0 0,1 8 4 16,0 3 0-16,-1 2 0 0,1-10 0 0,-3 2-6 15,0 1 1-15,0-1-1 0,0 3 1 0,0 0 16 16,0 0 2-16,0 0-2 0,-3 0 1 0,1 0-6 0,-1 0 0 15,3 0 0-15,0 0-1 0,-5-5-12 0,0 5-1 16,0-3 0-16,-13-4 0 0,-10 7 8 0,-3-8 0 16,6 3 1-16,5-2-1 0,4 7-9 0,4 0 1 15,-1 0-1-15,-2-5 1 0,4 2 0 0,9 3-1 16,-1 0 0-16,-4 0 0 0,2 0 9 0,2 0 0 16,1-5 0-16,-3 3 0 0,2 2 3 0,3 0-1 15,0 0 0-15,-3 0 1 0,3 0-5 0,0 0-1 16,0 0 1-16,0 0 1 0,0 0 1 0,0 0 0 15,0 0 1-15,8 0 0 0,7 0-7 16,1-3 1-16,-4 3-1 0,9-2 2 0,2-3-4 0,-1 5 0 0,-1 0 1 16,-1 0-1-16,-7 0-2 0,-3 0 0 0,-2 0 0 15,2 0 1-15,3-3-6 0,-3-2 2 0,-5 5 0 16,-3 0-1-16,1-3-1 0,-1 3-1 0,1 0 1 16,-3 0-1-16,0 0 7 0,0 0 1 0,0 0 1 15,0 0-1-15,0 0 10 0,0 0 0 0,0 0 1 0,0 0-1 16,0 0 2-16,0 0-1 0,0 0 1 0,-5 0 0 15,-3 0-2-15,-2 0 2 0,0 0-1 0,-10 3 1 16,-6 2-10-16,-2 3 2 0,8-6-2 0,5 1 2 16,4-1 4-16,4 3 0 0,-1-5 0 0,3 0 0 15,0 0 3-15,0 0-1 0,2 0 0 16,3 8 2-16,0-6-6 0,0-2 0 0,0 0 0 0,0 0 0 0,0 0 7 16,0 0 1-16,0 0-2 0,0 0 2 0,0 0-9 15,0 0 0-15,0 0-1 0,0 0 2 0,0 0-8 16,0 0 1-16,0 0 0 0,3 0 1 0,2 0-5 15,0 0 2-15,-2 0 0 0,4 0 0 0,3 0-1 16,1 0 1-16,-6 0-2 0,0 0 2 0,0 0-12 16,0 0 0-16,0 0 1 0,-2 0 0 0,-1 0 7 0,1 0 2 15,-3 0-1-15,0 0 1 0,0 0-3 0,0 0 1 16,0 0-1-16,0 0 2 0,0 0-5 0,0 0 0 16,0 0 0-16,-3 0 1 0,1 0 6 0,-1 0-1 15,0 0 1-15,1 0 1 0,-3 0-3 0,0 0 0 16,2 0 1-16,1 5 0 0,-3 0 0 0,-1-5 2 15,1 0-1-15,0 0 1 0,0 0 0 0,3 0 0 0,2 0-1 16,-3 0 1-16,1 0 0 0,-1 0 1 0,3 0-1 16,0 0 1-16,0 0-1 0,0 0 1 0,0 0-1 15,0 0 1-15,0 0-2 0,0 0 0 0,0 0-1699 16</inkml:trace>
  <inkml:trace contextRef="#ctx0" brushRef="#br0" timeOffset="-147610.74">28137 9058 300 0,'0'0'0'0,"0"0"0"16,0 0 0-16,0 0 41 0,0 0 0 0,0 0 1 0,0 0-1 15,0 0 10-15,0 0-1 0,0 0 1 0,0 0 0 16,0 0-25-16,0 0 0 0,0 0 0 0,0 0 0 16,0 0 13-16,0 0 1 0,0 0 1 0,0 0-1 0,0 0-30 15,-10 20 0-15,8-17 0 0,-1 2 2 0,3-5 12 16,0 5 1-16,0-5 0 0,0 0 0 0,-5 0-7 15,3 0 1-15,-1 0-1 0,-2 0 2 0,0-5-3 16,0 5 1-16,0 0 0 0,-6 0 0 0,-1 0-5 16,-1 0-1-16,0 0 0 0,-2 5 1 0,2 3 9 0,3-8 2 15,5 2-2-15,0 3 2 0,-3-5-3 16,1 0 0-16,2 0 1 0,5 0-1 0,-3 3-3 16,1 2 1-16,-1-5 0 0,0 0 0 0,3 0-1 0,0 0 1 15,-2 0 0-15,-1 0 0 0,1 0 3 0,-1 0-1 16,3 0 0-16,3 0 1 0,2 0 2 0,-3 0 1 15,-2 0 0-15,0 0-1 0,0 0-5 16,0 0 2-16,0 0-1 0,3 0 0 0,5 0-1 0,2 0 0 16,-3 0 0-16,4 0 0 0,1 2-6 0,4 1-1 15,-6-3 0-15,0-3 2 0,0 3 2 0,-2 0-1 0,-3 0 1 16,2 0 0-16,4 0-10 0,-4 0 2 0,-2 0-1 16,0 0 1-16,1 0-2 0,-4 0 0 15,3 0 0-15,-5 0 1 0,0 0 2 0,0 0 1 0,0 0-1 16,0 0 1-16,0 0-2 0,0 0-1 0,0 0 1 15,0 0 1-15,0 0-1 0,0 0 1 0,0 0 0 16,0 0 0-16,0 0 0 0,0 0 0 0,0 0 0 0,0 0 1 16,-5 0-2-16,3 0 1 0,-1 0 0 0,0 0 0 15,-2 0 0-15,0 0 0 0,3 0 0 16,-3 0 1-16,-3 0-2 0,-2 0 1 0,5 0 0 16,0 0 0-16,-3 0 0 0,0 0 0 0,3 0 0 15,5 0 1-15,0 0-8 0,-2 0 0 0,-1 0 1 0,3 0-1 16,0 0-1-16,0 0 1 0,0 0-1 0,0 0 1 0,0 0 1 15,0 0 0-15,0 0 0 0,3 0 1 0,4 0-1 16,4 0 1-16,-4 0-1 0,3 0 1 0,3 0 4 16,2 0 0-16,-4 0 0 0,-1 0 1 0,-3 0-1 15,-2 0 0-15,1 0 0 0,1 0 0 0,1 0-3 0,-3 0 1 16,-5 0-2-16,2 0 2 0,3 0-6 0,-2 0 1 16,-3 0-1-16,0 0 1 0,0 0-2 0,0 0 1 15,0 0-1-15,0 0 1 0,0 0-7 0,0 0 1 16,0 0 1-16,-3 0-1 0,1 0-4 0,-1 0 1 15,1 0-1-15,-3 0 1 0,-3 0 7 0,-2 0-1 16,-3 0 1-16,-7 0 0 0,-6 5 1 0,4 0 1 16,1-2 0-16,6 2 0 0,2 2 2 0,3-4 1 0,5-3 1 15,-3 5-1-15,-2-5 3 0,3 3-1 16,4 2 1-16,-2 0 0 0,2-3-2 0,1-2 2 0,-1 0-1 16,3 0 1-16,0 0-2 0,0 0 1 0,0 0-1 15,0 0 2-15,0 0-1898 0</inkml:trace>
</inkml:ink>
</file>

<file path=ppt/ink/ink8.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4-03-27T13:31:25.348"/>
    </inkml:context>
    <inkml:brush xml:id="br0">
      <inkml:brushProperty name="width" value="0.05292" units="cm"/>
      <inkml:brushProperty name="height" value="0.05292" units="cm"/>
      <inkml:brushProperty name="color" value="#FF0000"/>
    </inkml:brush>
  </inkml:definitions>
  <inkml:trace contextRef="#ctx0" brushRef="#br0">10805 11669 627 0,'0'0'0'0,"0"0"0"0,0 0 0 0,-33 10 21 0,22-8 0 15,4 3 1-15,-8 3-1 0,2-3 8 16,10 5 0-16,3-10 1 0,-5 5-1 0,5 3-29 0,-5-8 0 16,5 5 0-16,-2-3 1 0,-1 3-27 0,3-2 1 15,0 4 1-15,0-2-1 0,0-5-524 0</inkml:trace>
  <inkml:trace contextRef="#ctx0" brushRef="#br0" timeOffset="11118.16">2325 9144 954 0,'0'0'0'0,"0"0"0"16,-35-10 0-16,22 10 0 0,0-5 0 16,6 2 0-16,-11 3 0 0,5-5 2 0,0 5 0 0,3 0-1 15,-8-5 1-15,-2 5 30 0,2 0-1 0,5 0 0 16,-12 0 1-16,2 0-29 0,0-2 1 0,8 2-1 15,-8 5 0-15,0 2 9 0,8 8 0 0,2-7-1 16,-5 0 2-16,1-1-8 0,4 8 1 0,0-2-1 16,-10 4 1-16,5 1-4 0,6 7 0 0,-1-2 1 15,-5 5 0-15,0 4-3 0,-2-11 0 78,2 4 0-78,-5 13 1 16,8-3-9-16,0-7 2 0,2 7-1 0,-7 3 0 0,2-1-3 0,8-1 0 0,2 2 0 0,-10 7 0 0,6-7-5 0,4 2 1 0,-5 8-1 0,-5 0 0 0,13 2 13 0,0 1 1 0,-2 9-1 0,-6-5 1 0,3 6-2 0,7-8 2 0,-2 0-1 0,-5 5 1 0,7-10-2 0,-2 0-1 0,0 7 1 0,-2 0-1 0,1 1 0 16,6 2 1-16,-7 2-1 0,2 6 1 0,0-8 3 15,5-5 1-15,0 7 0 0,-3-4 0 0,3 4 1 16,8-2 2-16,-3-3-2 0,-5 3 1 0,2-5 2 16,9 3 1-16,-6 7-2 0,2 2 2 0,-2-12-6 0,8-5 0 15,0 7 0-15,-6-12 0 0,4 5 0 0,1 0 0 16,-4 2 0-16,2 1 0 15,3 4 0-15,0-2 0 0,-1 3 0 0,-2-1 0 0,3-7-1 16,0-5 1-16,0 0 0 0,4-1 0 0,1-1-2 0,3-6 1 16,-4 0 0-16,-4-2 0 0,10 2 12 0,-3-7 2 15,-2 2-2-15,-5-2 1 0,5 0-4 0,7 5 1 16,3-6 0-16,-2-4 0 0,-1 2-2 0,6-10-1 0,-9-2 1 16,-6 2 0-16,7-5-2 0,0 0 1 0,-3-2 0 15,-2-8 0-15,-1 0-1 0,1 0-1 0,-5 0 1 16,0-8-1-16,5-2 9 0,-6 2 0 0,6 1 1 15,2-6-1-15,11-9 14 0,-6-1 0 0,-2-5 0 16,3-7 0-16,-3 7-2 0,-6 1-1 0,9-1 1 16,-1-7 1-16,1-3-3 0,2 2 1 0,-3-1-1 15,1-9 1-15,-3 3 2 0,2-7 1 0,0-10 0 16,-7 2 0-16,5-10-7 0,-3 10 0 0,3-8 0 0,-5 3 0 16,3 8-6-16,1 2 0 0,-1-8 1 0,-9-14 0 15,6 7 4-15,-5 10 0 0,5-13 0 0,-5-2 1 16,-3 8-13-16,-3 9 0 0,6-7-1 0,-8 3 2 15,0-6-1-15,-2 11 0 0,2-18-1 16,-5-5 2-16,0 7-6 0,5 8 1 0,-5-10-1 0,-5 2 0 16,5 13 2-16,0 3 0 0,0-8-1 0,-8-8 2 0,3 6 15 15,0 7 1-15,0-10 1 0,-10 2-1 16,2 11-6-16,-2-1-1 0,7 9 1 0,-5-6-1 0,1 0-15 16,-6 7 1-16,0-9 0 0,-7-8 0 0,2 5-3 15,2 3 0-15,4-8-1 0,-9 7 2 0,3 1 1 0,-7 9 1 16,-6 1-1-16,-2 5 1 0,2-11 4 0,3 11 1 15,3-3-1-15,-11 3 1 0,8-3 10 16,-3 3 1-16,-2 9 0 0,-3-1-1 0,8 6-11 0,5 1-1 16,-5 5 1-16,-2 0 0 0,4 5-2 0,6 5 2 15,-3 7-1-15,-5 8 0 0,33-5-1642 0</inkml:trace>
  <inkml:trace contextRef="#ctx0" brushRef="#br0" timeOffset="12551.46">10418 16144 1569 0,'0'0'0'0,"-48"0"0"0,-1 0 0 0,-2 0 50 16,-5 0-1-16,-5-7 1 0,-17 1 0 0,9 1-14 0,3-2 0 15,5-3 0-15,-13 0 1 0,13 0-30 0,0-5-1 16,-8 2 1-16,-17-7 0 0,7 5-9 0,0-6 0 16,5-1 1-16,0-6 0 0,-5 8-4 0,6 2-1 15,-9-4 0-15,-9-9 2 0,7 6 2 0,7 2-1 16,4 6 1-16,-4-1 1 0,9 1-7 0,-1 4 1 16,-10 3 1-16,-8-8-1 0,4 8 2 0,14 5 1 0,-10 3-1 15,0-6 1-15,10-2 2 0,1 7-1 0,2-4 1 16,-13-1 1-16,5 1 0 0,0 7 1 0,0 0 0 15,1 0 0-15,6-5 0 0,9 5 0 16,5 5 0-16,-9-3 0 0,7 3 0 0,-1 3 0 0,2 2 0 16,-7 0 1-16,10-2 0 0,3-1 1 0,5 13 1 15,-13-5-1-15,15-2-1 0,3 7 1 0,2-2-1 16,1 7 2-16,4-5-4 0,6-2 1 0,-1 7 0 16,1 3 0-16,7-1-5 0,0 1 1 0,5-5-1 0,-4 5 1 15,4-3-6-15,3-8 1 0,2 9 0 16,3 1 0-16,5 1 3 0,0-8 1 0,-3 3 0 0,11 0 0 15,5 4 0-15,5 1-1 0,-1 5 1 0,9-6 0 16,-8 1-4-16,-1-5 1 0,9 10-1 0,9-6 1 0,-4 4 4 16,2-4-1-16,3-1 1 0,7 1-1 0,5 1-17 15,1-8 1-15,1 5-2 0,9 1 2 0,5-6 1 16,-8-5 0-16,2 5-1 0,1 3 1 0,-1-3 7 16,6-8 0-16,7 1 1 0,15-5 0 0,-4 7 0 15,-3-3 1-15,0-4 0 0,-1 2 0 0,9 0 7 16,-8-2 2-16,10-1 0 0,8-4 0 0,-14-1 2 15,-1 1 0-15,4-3 0 0,11-5 0 0,-10 5-1 0,-3 2 1 16,10-2 0-16,2-2 0 0,-4 2 3 0,-11 0 0 16,3-3 1-16,10-2 0 0,3 5 10 0,-10 0 0 15,4-2 1-15,8 2-1 0,-7 0-10 0,-8-8-1 16,5 8 0-16,13 2 1 0,2 4 10 0,-12-6 2 16,-1 0-1-16,3 2 0 0,-10 3-8 0,-2-2 0 15,4-3 0-15,11 0-1 0,-6 0 4 0,-12 0 1 0,-2 0-1 16,7 0 0-16,-11 0-2 0,-12-3 1 0,8 3-2 15,5-7 2-15,-3-1-6 0,-15 0-1 0,0 3 0 16,5-2 1-16,-13-8 4 0,1 2 1 0,-6 6 0 16,-5-9 0-16,0 4-4 0,-7-8 1 15,-3 0-1-15,2 4 2 0,-12-1-5 0,3 2 1 0,-9-6 0 16,6-1 1-16,-8-1 14 0,0 5-1 0,1-2 1 16,-4 5 0-16,-4 0-17 0,-3 0 1 0,2 2 0 15,-2-2 0-15,-2-2 10 0,-3-1 0 0,5 0 0 16,-13-2 0-16,0-8-3 0,-5 3 1 0,-4 5-1 15,-4 0 1-15,-2 0-7 0,0-5 0 0,-7 7 1 0,-9-10-1 16,-9-5 2-16,-3 3 1 0,-10 3-1 0,-8-1 1 16,0-5 2-16,6 5 0 0,-6-7 1 0,-5 0 0 0,0-1-3 15,-2 11-1-15,-11 0 1 0,-7-3 0 0,2 8 0 16,11 3 0-16,-1 6 0 0,-15 1 0 0,3 3-5 16,0 7 0-16,-5 0 0 0,-11 5 0 0,16 7 0 15,2 9 0-15,-2 6 0 0,-26 6 0 0,6 12 0 16,-1 3 0-16,-12 10-1501 0</inkml:trace>
  <inkml:trace contextRef="#ctx0" brushRef="#br0" timeOffset="20354.14">4630 15723 904 0,'0'0'0'0,"0"0"0"16,-30-10 0-16,17 10 26 0,3 0 1 0,2-5-1 15,1-2 0-15,-4-1-26 0,4 3 0 0,2 5 0 16,-3 0 2-16,-2 0-2 0,2 0 1 16,3 0 0-16,-8-3 0 0,3 3-4 0,-3-5 0 0,1 5 1 15,-1-2 0-15,-7 2-5 0,2-5 0 0,5 2 1 16,-5 3-1-16,6 0 2 0,-6 0 1 0,0 0-1 15,-5 0 2-15,3 0-1 0,-6 0-1 0,3 0 1 0,-2 0-1 16,0 8-4-16,7 4 1 0,0 4-1 0,-8-9 1 16,4 1 4-16,1-3-1 0,3 5 1 0,-4 2 0 15,1 1-2-15,11-3 1 0,-3 0 0 0,1 0 0 16,-1 5 4-16,0-2 1 0,3 0-1 0,2-1 1 16,-2 8 23-16,8 3-1 0,-3-8 0 0,-3 5 2 0,3-5 1 15,0 3-1-15,5 0 1 0,-5 2 0 0,2 5 1 16,-2-5 0-16,10 3 1 0,-5-3 0 0,8 8-6 15,-3-6 0-15,-5 1 0 0,7 2 0 0,4 3-1 16,1-8-1-16,-4 8 0 0,2-5 1 0,3-1-16 16,5 3 1-16,2 3-1 0,-2-8 1 0,0 8-2 15,-1-5 1-15,9 10-1 0,-1-6 0 0,1 1-8 16,2-8-1-16,-3 3 1 0,6-3 0 16,-1 0-6-16,1-2 0 0,4-1-1 0,-4-1 2 0,-6-9 5 0,1-2-1 15,-1 3 0-15,6-8 2 0,4-5-3 0,-9 2 2 16,4-4-1-16,-4 2 0 0,4-3 6 0,6-5 1 15,-6-2-1-15,1-5 2 0,0 0 8 0,-1-3 0 16,-5-4 0-16,-2-1 1 0,3 0-6 0,-1 0 0 0,-2 1 0 16,-2-9 0-16,1 9 10 0,-4-1 1 0,-5-5-2 15,5-2 2-15,-11-3 0 0,-2 0 0 0,3 1 0 16,-8-1 1-16,5 2 7 0,-5 9 0 0,0-4 0 16,-5-4 1-16,-8 0-4 0,6 7 1 0,-6-5 1 15,-2-2-1-15,-1 7-3 0,-1 8 0 0,-1 0 0 16,-8-3 2-16,4 3 7 0,1 5 0 0,-2 8 0 15,-2-11 1-15,-3 3-3 0,8 5 1 0,-6 0 0 16,-10 0 0-16,11 0-21 0,2 7 1 0,-2 3 0 16,-1 0 1-16,3 0 29 0,-2 0 0 0,7 3 0 15,-5-1 1-15,3 1-9 0,2 2 1 0,0-3 0 0,6 3 0 16,-6-2-22-16,5 7 1 0,5-3-1 16,-4-7 0-16,7 8 1 0,-1-6 0 0,-1 3 0 0,2-5 2 15,-3 0 2-15,8 5 0 0,0-5 1 0,-5-2 1 16,5-1-12-16,0 3 0 0,0 0 1 0,0 0-1 0,0 0-5 15,0 0-1-15,0 0 1 0,0 0 1 0,0 0-20 16,0 0-1-16,0 0 1 0,0 0 0 0,0 0 21 16,0 0 0-16,0 0 0 0,0 0 0 0,0 0-4 15,0 0 2-15,0 0 0 0,0 0 0 0,0 0-1 0,0 0 2 16,0 0-1-16,0 0 1 0,0 0 0 0,0 0 0 16,0 0 0-16,0 0 0 0,0 0 2 0,0 0 1 15,0 0-1-15,0 0 1 0,0 0-1 0,0 0 2 16,0 0-1-16,0 0 0 0,0 0 1 0,0 0 2 15,0 0-2-15,0 0 2 0,0 0 3 0,0 0 0 16,0 0-1-16,0 0 2 0,0 0-8 0,0 0 2 0,0 0-1 16,0 0 0-16,0 0-1736 0</inkml:trace>
  <inkml:trace contextRef="#ctx0" brushRef="#br0" timeOffset="21788.08">2829 6473 175 0,'0'0'0'0,"0"0"0"0,0 0 0 0,0 0 204 16,-25-13 0-16,17 11 0 0,-2-13 1 0,-3 10-155 15,0-3 2-15,3 3-1 0,-5 3 1 0,-3 2-80 16,0-8 0-16,0 8 0 0,-2 0 0 0,2 8-9 16,6-6 1-16,-6 11 0 0,-5 7 0 0,-3 0-3 0,1 8 0 15,7-8 1-15,0 10 0 0,1 5 8 0,4 1 0 16,0-1-1-16,5 3 2 0,-7-3 16 0,8 5-1 15,-1 6 1-15,3 7 0 0,-5-6 12 0,7 4 0 16,3 4 0-16,0 1 1 0,0-8-1 0,0-3 1 16,8 8 0-16,2 5 0 0,-8 5 1 0,4 0 1 0,1 10-1 15,8 0 2-15,-7-5 1 0,0 0 1 16,2 0-1-16,3 10 1 0,-6-2-4 0,3-11 1 0,3 23 0 16,0-2 0-16,0-3 5 0,-1-12 1 0,6 2-1 15,-5-2 1-15,10-3-4 0,-5-5 1 0,-3 0-1 16,0 2 1-16,5-4-1 0,3-6 1 0,-2-5-1 15,-3 3 2-15,4-10-2 0,-1-10 1 0,2 5-1 16,2-3 1-16,6-2 7 0,-11-13 1 0,3 3 1 16,0-1-1-16,2-2-6 0,1-2 0 0,-1-8 0 15,-2-10 0-15,-3 5-1 0,3-2 0 0,-5-6-1 0,2-2 1 16,3-5 3-16,-5 2 1 0,2-2-1 16,3-10 1-16,-2-10 20 0,-3 2 2 0,-1-7-2 15,1-5 1-15,-5 2 4 0,5-10 0 0,-6-7 0 0,1-19 0 16,0 11-1-16,-3 8 2 0,-2-10-1 0,-3-6 1 0,-3 3-7 15,3-3 1-15,0-9 1 0,-10-6-1 0,0 3-2 16,3 12 1-16,-3-4-1 0,-8-1 1 0,0 13-8 16,0 0 0-16,1-12 0 0,-11-4 1 0,5 6-8 15,5 15 1-15,-4-12-1 0,-9 2 1 0,-4 5 4 16,4 7 0-16,3 6 0 0,-10-10 1 0,-2 2-8 16,4 2-1-16,-5 3 0 0,-2-5 0 0,8 10 12 0,4 6 0 15,-2 1 1-15,-5 6-1 0,33 35-1421 0</inkml:trace>
  <inkml:trace contextRef="#ctx0" brushRef="#br0" timeOffset="24992.83">14089 15963 24 0,'0'0'0'15,"0"0"0"-15,0 0 0 0,0 0-1 0,-25-10 1 16,20 7 0-16,-8-5 0 0,0 1 29 0,8-1 2 0,-3 3-1 15,-2-2 0-15,-3-6 42 0,1 3 1 16,7 5 0-16,-13-3 0 0,5 1-14 0,0-6 1 0,6 6-1 16,2-6 1-16,-8 6-40 0,8 2 0 0,-3 2 0 15,-2-2 0-15,-3 2-9 0,-4-4-1 0,9 2 0 16,-7 0 1-16,-1-3 4 0,4 6 0 0,-6-3 0 16,0-3 1-16,-7 3 6 0,7 3 0 0,0-3 1 15,-7-3 1-15,-1 0-18 0,8 3 2 0,0 3 0 16,1 2 0-16,-6-5 10 0,8 2 0 0,-3-4 0 0,5 4 1 15,-10 3-9-15,5 0 0 0,3-2 0 0,-3 2 1 16,0 0-1-16,1 0 0 0,-1 0 1 0,-3 2-1 16,4 8-1-16,1-2 1 0,1-6-1 0,-3 3 1 15,0-5-6-15,1 3 2 0,9 2-2 0,-5 0 2 0,1 3 7 16,1-6 2-16,6 3 0 0,-2 0-1 0,-6-2-7 16,0 2 0-16,8 2-1 0,-2-4 1 0,-6 2 12 15,8-3 1-15,0 1 0 0,0 4 0 0,2 1-18 16,-2 0 1-16,-3-6 0 0,3 8 0 0,-8-2 7 15,8-6 0-15,0 3 0 0,3 0 1 0,-3 10-3 16,0-7 1-16,0-3-1 0,2 3 1 0,-2 7-4 0,0-5 0 16,2 0 0-16,1 5 0 0,2 0-2 0,0 3-1 15,0-8 0-15,0 2 0 0,0 1-1 0,0-3 2 16,0 0-2-16,-3 0 1 0,3 3-2 0,0-11 1 16,3 6 0-16,-3 2 0 0,0-2-1 0,0 2 0 15,0 0 0-15,0-8 0 0,0 11-1 0,0 0 0 0,0-6 0 16,0 3 1-16,0 3-1 0,2-1 0 0,6 1 0 15,-3-3 1-15,-2 8-1 0,2-8-1 0,0 0 1 16,2 5 1-16,3 3 0 0,3-1 1 0,-8-7-1 16,8 8 2-16,-5-8 0 0,-1 0 0 0,3 0 0 15,8 8 2-15,-2-1 0 0,1-4 1 0,-1 0-1 16,-4-1 1-16,4 3-5 0,-1-2 1 0,0-5-1 16,0 7 1-16,1-3-2 0,-1-4 0 0,0-6 0 15,8 8 1-15,-5 0-4 0,0-4 1 0,-6 1-1 0,9-2 1 16,2 5-3-16,-11-2 2 0,1-3-2 0,10 2 2 15,-3 1 4-15,3-3 0 0,-7-3 0 16,6 6 0-16,1 2 10 0,-2-2 0 0,2-1 0 16,-6-7 0-16,4 3-1 0,-3-3 1 0,-1 0-1 15,6 5 1-15,3-5 0 0,-9-5 1 0,4 2-1 0,-3-2 0 16,-1 5-12-16,-1-2-1 0,2-3 1 0,4-5 1 16,-1 5-1-16,2-3 1 0,-3 0-2 0,0-4 2 0,1-3-1 15,-9 2 1-15,1 6 0 0,5-9 0 0,-5 4 1 16,-1-3 0-16,1 5 0 0,2-13 1 0,-2 8 0 15,-8 0 1-15,3 2 0 0,-3-5 1 0,3 1-2 16,-1 4 1-16,-2-2-1 0,0-5 1 0,-5 0-1 0,3 5 1 16,-3-6-1-16,2-4 0 0,-2 0-1 0,-2 5 1 15,2 2 0-15,0 1 0 0,0-3 0 0,-3 7 2 16,3-2-1-16,-5 2 0 0,5-2 5 0,0 5-1 16,0 2 1-16,-5-2 0 0,3 3 1 0,-3-6 1 15,-1 6-1-15,4-1 1 0,-3-5 4 0,-5 1 2 16,2 9-1-16,0-7 1 0,3 0-8 0,-5-5-1 15,3 5 1-15,-4 0 1 0,1 2 8 0,0 3-1 16,0-7 1-16,-5 2 0 0,2 0-10 0,0-1 1 0,0 4 0 16,-2-6 0-16,-3-2 8 0,3 5 1 0,5 8 0 15,-3-6 0-15,0-5-10 0,1 6 1 0,-1 7 0 16,3-5-1-16,2 2 10 0,-2-2 0 0,2 3 0 16,-4-3-1-16,1 2-8 0,4 3 0 0,-3-5-1 15,-1 0 1-15,6 5 16 0,0 0 0 0,-2-2 0 16,-4 2 0-16,4 0-16 0,-3 0 0 0,7 0-1 15,-2 0 2-15,5 0-1 0,-5 0 1 0,5 0-1 0,-3 0 0 16,1 0 2-16,-1 0 2 0,3 0-2 0,-5 0 1 16,3-5-9-16,-1 2 1 0,1 3 0 0,2 0 0 0,0 0-2 15,0 0 0-15,0 0 0 0,0 0 0 0,-5 0-7 16,5 0 0-16,-6 0-1 0,6 0 1 0,0 0-8 16,0 0 0-16,0 0-1 0,0 0 2 0,0 0 1 15,0 0 2-15,0 0-1 0,0 0 1 0,0 0 0 16,0 0 3-16,0 0-3 0,0 0 2 0,0 0-1 15,0 0 0-15,0 0 0 0,0 0 0 0,0 0 4 16,0 0 2-16,0 0-1 0,0 0 1 0,0 0-2 16,0 0 1-16,0 0-1 0,0 0 2 0,0 0-1 15,0 0 1-15,0 0-1 0,0-5 1 0,0 2 4 0,0 1 0 16,0 2 0-16,0 0 0 0,0 0 0 0,0 0 1 16,0 0 0-16,0 0 0 0,0 0 6 0,0 0 0 15,0 0-1-15,0 0 1 0,0 0-8 0,0 0 1 16,0 0-1-16,0 0 1 0,0 0-6 0,0 0 2 0,0 0-2 15,0-3 2-15,0 3-2 0,0 0 0 0,0 0 1 16,0-5 0-16,0 3 0 0,0 2-1 0,0 0 0 16,0 0 1-16,0 0 0 0,0 0 1 0,0 0-1 15,0 0 1-15,0 0-1 0,0 0 1 0,0 0-1397 16</inkml:trace>
  <inkml:trace contextRef="#ctx0" brushRef="#br0" timeOffset="122500.58">24436 6735 904 0,'0'0'0'0,"0"0"0"15,0 0 0-15,0 0 54 0,0 0 1 0,0 0 0 16,0 0 0-16,0 0-19 0,0 0 1 0,0 0 0 16,-28-15 0-16,18 10-1 0,2-3 1 0,3 1 0 15,-5-6 0-15,-3 0-37 0,3 1 0 0,-3 2 0 16,-10-10 1-16,0 5 3 0,3 7 2 0,2-2 0 15,0 2-1-15,-2-2 1 0,2 3-1 0,0 2 1 16,-7-10 0-16,-8 4 6 0,5 9 0 0,5-11 1 0,-5 1 0 16,0 4 0-16,5 6-1 0,0-6 0 15,0-4 1-15,-5-1 15 0,5 10 0 0,1-4 0 0,-4 4 0 16,1 1-9-16,-1-6 0 0,1 3 0 0,-6 3 1 16,3-3-1-16,3 5 0 0,-1 0 0 15,-9-5 1-15,-1 5 1 0,3 0 1 0,8-5 0 0,-3 2 0 16,2 3-4-16,3 0 1 0,0 3-1 0,-2-1 1 0,2 1-7 15,8 2 1-15,0-5-1 0,-3 7 2 0,-3-2-15 16,9 3 1-16,-4-6 0 0,6-2 0 0,0 5 0 16,-3 3 0-16,1-3 0 0,-11 3 0 0,-3 4-2 15,6 3 2-15,5-7 0 0,-6 4 0 0,-4-4 3 0,7 0 0 16,0 4-1-16,-7 8 2 0,2-10 14 0,8 8 1 16,2-3 0-16,-5-7 0 0,0 4-14 15,3 6 1-15,0 0 0 0,-6 2 0 0,6-3 1 0,2 11 1 16,-2-3-1-16,0 3 1 0,5 2 1 0,2-5 0 15,-2 11-1-15,-5-4 3 0,2-1-7 0,8-1 1 16,-5-5-1-16,0 3 1 0,2 0 2 0,5-8 2 16,-2 2 0-16,0-1 0 0,3 1-11 0,2 3 0 15,0-9 0-15,-5-4-1 0,10 1-18 0,-5 2 0 0,5-3-1 16,-3 6 1-16,3 0 4 0,0-1 0 0,3-4 1 16,0 10-1-16,2-3 2 0,3 5 2 0,-1-5-1 15,1 8 1-15,0 0 3 0,-1-6 1 0,4 6-1 16,2-8 1-16,-1 0 9 0,4-2 0 0,2 2 0 15,0 5 0-15,-1-5 0 0,1-4 0 0,0 4 0 16,3 0 0-16,-1-5 0 0,-5-2 0 0,8 2 0 16,-2-5 1-16,-6 0-1 0,3-8 0 0,3 11 0 15,4 0 0-15,1-6 0 0,-3-7 1 0,2 8-1 0,3-3 1 16,3 2 3-16,-1 1 1 0,4-6-1 0,-1-2 1 16,0 5 3-16,0-5 1 0,0 3-1 0,3-3 1 15,-3-3 10-15,-5 3 0 0,3 0 0 0,-1 0 0 16,-7 0-9-16,0-5 0 0,5 5 0 0,1 0 0 15,1-2-4-15,1-11 1 0,-1 6-2 0,-2-1 2 16,1 3-1-16,-1-2 0 0,7 2 0 0,-4-6 1 0,2 6-6 16,-7 3 1-16,2-3 0 0,-3-3 1 0,1 1-3 15,-6-8 0-15,-2 2 0 0,-5-2 0 0,0 2 2 0,-3 6 1 16,0-1-1-16,-7-12 2 0,5 0 14 0,4 5 0 16,1 7 0-16,0-12 0 0,-5 0-9 0,-1 2 0 15,1 1-1-15,0-9 3 0,-3 6 0 0,0 3 0 16,0 4 0-16,-5-12 0 0,1 7 4 0,-1 1 0 15,2 6-1-15,-4-14 1 0,4 8-8 0,1-1 0 16,-5-2 0-16,-1 2 1 0,1 6-2 0,-3 4-1 16,0-12 1-16,0 5 1 0,0-3-2 0,0 3 1 0,0 0-1 15,0-5 1-15,0 0-5 0,0 4 1 0,0-1 1 16,-5-6-1-16,0-5-1 0,-1 6 0 16,1-3 0-16,3 2 0 0,-1-5 2 0,-2 8 0 0,0 0-1 15,0-3 2-15,0 5-1 0,2 1 0 0,1 4 1 16,-3-14-1-16,-3 6 5 0,3 9 0 0,-5 2 0 15,0-16 1-15,0 9-5 0,-1 7 1 0,4 0-1 16,-6-10 1-16,-5 4 2 0,0 4 2 0,-2-1 0 16,-3-9 0-16,0 1-1 0,-2 6 1 0,-3 3-1 15,-5-3 1-15,5 4-1 0,0 9 1 0,-10-6 0 16,-3 1 0-16,41 7-2057 0</inkml:trace>
  <inkml:trace contextRef="#ctx0" brushRef="#br0" timeOffset="129177.43">22678 8517 627 0,'0'0'0'0,"-38"-3"21"15,17 3 0-15,11 3 1 0,3-6-1 0,1 0-2 16,4 3 1-16,2 0-1 0,0 0 2 0,0 0-21 16,0 0 0-16,0 0 0 0,2 0 0 0,4 0-70 0,-1-2 2 15,-5 2-423-15</inkml:trace>
  <inkml:trace contextRef="#ctx0" brushRef="#br0" timeOffset="129688.65">25240 8592 1332 0,'0'0'0'15,"0"0"0"-15,0 0 0 0,0 3-36 0,0 2 0 0,0-5-910 16</inkml:trace>
  <inkml:trace contextRef="#ctx0" brushRef="#br0" timeOffset="133483.97">24169 7982 590 0,'0'0'0'0,"0"0"0"0,0 0 0 16,0 0 4-16,-26-22 2 0,19 17-2 0,2 2 2 0,-1 3 14 15,-1-8 1-15,-3 8 1 0,-6-7-1 0,-1 2-5 16,1-3 0-16,-2 1-1 0,-2-6 1 0,-5 6-9 16,2 7-1-16,5-5 1 0,0 2 0 0,-2-2 3 15,2 5 0-15,3-2 0 0,-3-1 1 0,-5 3-6 0,3 3 1 16,9-1-1-16,-9 3 1 0,2-2 3 0,1 4 1 16,-1 3-1-16,-5-2 1 0,2-6 8 0,9 11 1 15,7-6-1-15,-13 1 1 0,5-3 0 0,8 5 0 16,3-5 0-16,-9 3 1 0,4-1-12 0,-1 3 0 15,-2-2 0-15,-3 10 1 0,0 2 2 0,3 0 2 16,5 3-2-16,0-3 1 0,-3 7-7 0,3 1-1 16,5-3 1-16,3 3 0 0,-1 2 4 0,-2-4 0 0,3 1 0 15,5 1 1-15,-1-8-10 0,1 3 1 0,7-3-1 16,-2 3 1-16,-5-3-4 0,2-8 1 0,2 4 0 16,1 4-1-16,7-10 1 0,1 0 0 0,-1-3 0 15,1 3 0-15,-1 3 7 0,0-8 1 0,1 3-1 16,7-3 1-16,-3 2 8 0,-5-7 2 0,-2 3-1 15,5 2 0-15,-3-5-13 0,-4-5 0 0,-1 2-1 16,3 3 1-16,0 0 6 0,-6-7 1 0,1 2 0 16,0-3 0-16,-1 1-5 0,-1-4 1 0,-1 9-1 0,3-11 2 15,-1 6 2-15,1-1 1 0,0 1-1 0,2-13 1 16,0 7-1-16,-2-2 0 0,0 0 0 0,-1-5 1 16,-4-1 13-16,0 9 0 0,-1-6 1 0,6 0-1 15,-8 3-12-15,-2 0 1 0,-1 3 1 0,3-9-1 0,0 6 6 16,-2-2-1-16,-3 7 1 0,2-3 0 0,4-2 0 15,-1 2 1-15,-5 1-1 0,0 2 1 0,0-8-12 16,-3 8 1-16,1 5 0 0,2-8 1 0,-8 3 3 16,3-2 0-16,2 4 0 0,-2-7 1 0,-2 2-8 15,-1 8 1-15,5-5-1 0,1-5 2 16,-6 5 3 0,1 7 0-16,1-4 0 0,-4-1 1 0,3-4-2 0,-4-1-1 15,1 8 1-15,0-5 1 0,-3-3-1 0,1 6 1 0,-1-1 0 0,0 1 0 0,1-6 0 0,-1 6 0 16,5 7 0-16,-5-5 1 0,1 2 11 0,2-2 2 15,2 3-1-15,-2-1 1 0,0 0-3 0,-1 3 0 16,4 0 0-16,-6-7 2 0,0 7-22 0,-2 7 1 16,2-7-1-16,-2 3 1 0,-3 7 10 0,-2 5 0 15,2 0-1559-15</inkml:trace>
  <inkml:trace contextRef="#ctx0" brushRef="#br0" timeOffset="161059.13">24120 7927 363 0,'0'0'0'0,"0"0"0"0,0 0 0 0,0 0 35 0,0 0 1 16,-25-10-1-16,20 2 0 0,0 3-3 0,2-2 0 15,-2 2 0-15,3 2 0 0,-4-7-5 0,-1 0 1 16,-3 2 0-16,-1-7 1 0,-1 3-10 0,-1-1 0 16,5 0 0-16,-4 3 1 0,-1 3-16 0,0 2 1 15,-2 0-1-15,0 2 2 0,2-2 5 0,3 3 0 16,-11-3 1-16,-1 2-1 0,-1 1-7 0,5 2 1 15,5 0-1-15,5 0 1 0,-4 0 13 0,-1 0 1 0,-2 0 0 16,-3 0 0-16,3 0-17 0,5 0 1 16,2 0-1-16,-2 10 1 0,-3-3 20 0,3 1-1 0,7-3 0 15,-4-5 2-15,-1 7-8 0,0 1 1 0,-2-8-2 16,0 2 2-16,2 6 4 0,-2 2 2 0,5-7-2 16,-2 9 2-16,-1 1-5 0,-5-3 1 0,8 2 0 15,0-4 0-15,-3 5-7 0,1-6 1 0,2 6-1 16,5-3 1-16,0 7-3 0,0-6 1 0,-3 6-1 15,3 3 1-15,3 11-1 0,2-4 0 0,2 4 0 16,-2 6 0-16,3-1-5 0,0-9-1 0,4 4 1 0,-4 1 0 16,0-4 4-16,4-8 0 0,-4 8 0 0,-3 0 1 15,0-6 3-15,0-1-1 0,3-1 0 0,0-3 2 16,-1 1-2-16,1-10 1 0,2 4-1 0,0 3 1 0,0-2-5 16,-2-6 1-16,5 1 0 0,-6 0 0 15,4-1 1-15,-4-2 0 0,-2 3 0 0,8-8 2 0,-3 5 6 16,0-5 1-16,-5 7 0 0,6-7 0 0,1 0-9 15,1 3 0-15,-8-3 0 0,8-3 0 0,2 3 6 16,-5 0 1-16,-5-7-1 0,8 2 0 0,0 0-9 16,-3 2 0-16,0-2 0 0,3-8 0 0,0 3 4 0,-6-2 0 15,1-3 0-15,2 0 0 0,5-3 2 16,-5 3 0-16,-7-5 0 0,5-3 1 0,4 3-2 0,-4 0 1 16,-8-1-1-16,0-1 0 0,0-6 7 0,0 8 0 15,3-3 1-15,4 11-1 0,1-3-13 0,-6-6 1 16,-2 4 0-16,-2-8 0 0,4 4 4 0,1 1 0 15,-3 8 0-15,-3-4 0 0,1-1-3 0,2 2 1 16,0 5-1-16,-3-3 1 0,1-2 0 0,-1 2 0 0,1 6 0 16,2-8 1-16,2 2-2 0,-2 5 1 0,-10 1 0 15,7 2 0-15,3-8-5 0,0 11 2 16,-2-6 0-16,-6-4-1 0,-2-3 4 0,0 2 0 0,0 5 0 16,0 1 1-16,-1-3-5 0,4 0-1 0,-1 2 1 15,-7-2-1-15,0 2-4 0,-1-2 1 0,1-2-1 16,0 4 1-16,0 1-2 0,-6-1 1 0,6 6-1 15,5 2 1-15,2-3-3 0,0-5-1 0,-2 3 1 16,-2 3 1-16,-1 2-4 0,5 0 2 0,-2 0-2 16,-3-5 2-16,-2 5-1 0,2 0 1 0,6 0-1 0,-6 5 1 15,-2-3 4-15,2 3 0 0,3 3 0 0,-3-5 0 16,0 2 0-16,3 7 1 0,5-4 0 0,-5 4 0 16,-3-2 2-16,3 8 1 0,2-3-1 0,3-7 1 0,-7 7 0 15,4 0 1-15,5 3-1 0,-2 2 1 0,5-3 2 16,-2 1 2-16,2 2-1 0,-8-5 1 0,6 5-8 15,2-7 2-15,0 2-1 0,-3 13 0 0,-2 2-2 16,5-2 0-16,-3 5 0 0,1-13 0 0,2 10 0 16,2-7 0-16,-2 2 0 0,-2-2 0 0,2 2-2 15,2-5 1-15,1-5-2 0,2 5 2 0,-5-5-3 0,0-7 0 16,0 5 0-16,5-6 1 0,3 6-6 0,-8-11 1 16,2 3 0-16,1 3 0 0,2-1 8 0,0 1 0 15,0-3 0-15,5-5 0 0,1 8-2 0,1-3 0 16,-4-5-1-16,2 2 2 0,0 3-10 0,0-5 0 15,-10 0-1713-15</inkml:trace>
  <inkml:trace contextRef="#ctx0" brushRef="#br0" timeOffset="161767.64">23978 8476 590 0,'0'0'0'0,"0"0"0"0,0 0 0 15,0 5 129-15,0-2 0 0,2 2 0 0,3-5 0 0,1 5-65 16,-6-5 0-16,0-5 0 0,0 5 0 0,0 0-89 15,0 0 0-15,0 0 1 0,0 0 0 0,0 0-8 16,0 0-1-16,0 0 1 0,0 0-1 0,0 0 0 16,0 0 2-16,0 0 0 0,0 0-1 0,0 0 6 15,0 0 2-15,0 0-1 0,0 0 0 0,0 0 5 0,0 0 0 16,0 0 0-16,0 0 0 0,0 0-601 0</inkml:trace>
  <inkml:trace contextRef="#ctx0" brushRef="#br0" timeOffset="163346.15">23927 8494 12 0,'3'2'0'0,"2"3"0"0,0 3 0 0,-8-6 57 16,1-2 0-16,2 0 1 0,0 0-1 0,0 6-36 15,0-1 2-15,0-5-2 0,-3-5 1 16,1 2-43-16,-1 3 0 0,0 0-1 0,3 0 2 0,0 0-7 16,0 0 1-16,0-3-1 0,0 3 2 0,0 0 6 15,0 0-1-15,0 0 1 0,0 0 1 0,0 0 15 16,0 0 0-16,0 0-1 0,-2 0 1 0,-1 0 0 0,1 0-1 15,2 0 1-15,0 0 1 0,0 0-1 0,0 0 2 16,0 0 0-16,0 0 0 0,0 0-24 0</inkml:trace>
  <inkml:trace contextRef="#ctx0" brushRef="#br0" timeOffset="165031.63">23545 8406 389 0,'0'0'0'0,"0"0"0"15,0 0 0-15,0 0-52 0,0 0 1 0,0 0-1 16,0 0 0-16,0 5 29 0,0-5-1 0,0 2 1 16,0 3 0-16,5-5 19 0,1 0 0 0,-6 0-57 15</inkml:trace>
  <inkml:trace contextRef="#ctx0" brushRef="#br0" timeOffset="165533.34">24123 8340 992 0,'0'0'0'0,"0"0"0"0,-5-5 0 0,2 5-54 16,3 5 0-16,0-2 0 0,-2-3 1 0,2 0 15 16,0 0 1-16,0 0-490 0</inkml:trace>
  <inkml:trace contextRef="#ctx0" brushRef="#br0" timeOffset="178880.42">24138 8620 24 0,'0'0'0'0,"0"0"0"15,0 0 0-15,0 0-1 0,0 0 1 0,0 0 0 16,0 0 0-16,0 0 0 0,0 0 0 0,0 0 0 16,0 0 0-16,0 0 11 0,-25 2 1 0,25-2-1 0,0 0 0 15,0 0 42-15,-5 0 1 0,2 0-2 0,1 0 2 16,-1 0-40-16,0-2-1 0,-2 2 1 0,3-5 0 16,-1 5 15-16,-2 0 1 0,0 0-1 0,3 0 0 15,-1 5 0-15,3-3 1 0,-3 6 1 0,1-6-1 0,-1 8-1 16,1-2 0-16,2-3 0 0,2 8 2 0,1-13-7 15,-1 7 1-15,1-4 0 0,0 2 1 0,4-5 1 16,1 2 0-16,-1 3-1 0,4 0 1 0,-1 3 3 16,-3-8 0-16,1 0-1 0,17 0 1 0,6 0-3 0,0 0 1 15,-3 0-1-15,-8 0 1 0,-2-8-1 0,0 8 1 16,-1 0-1-16,1 0 1 0,0 0-1 16,-3 0 0-16,3 0 0 0,2 0 0 0,1 0-10 0,-3 0 1 15,-1 8-1-15,6-8 1 0,5 0-11 0,-7 0 2 16,1 0 0-16,1 0 0 0,-2 0 15 0,-1 2 0 15,0-2-1-15,-2 0 1 0,0 6-13 0,0-4 0 16,0-2 0-16,-3-2 1 0,-2 2-1 0,-1 0 0 0,1 0 0 16,2 0 0-16,1 0 4 0,-4 0 0 0,1 0-1 15,2-6 1-15,6 4-12 0,-4 2 2 0,1 0-2 16,0 0 1-16,2 0 5 0,1 0 2 0,-3-8-2 16,-1 8 1-16,-1-5 2 0,-4 5 1 0,1 0 1 15,5 0-1-15,-5 0 0 0,-3 0-1 0,-3 0 0 16,4-5 1-16,-1 3 6 0,-5 2 0 0,-3 0 0 15,9-5 0-15,1 5-12 0,-4-3 0 0,-3-2-1 16,3 3 1-16,2 2-6 0,-3 0 0 0,-1 0 0 0,1-8 0 16,3 8-1-16,-2 0 0 0,-3 0 0 0,-2 0 2 15,2-5-4-15,0 5 2 0,-3 0 0 0,3-5 0 16,1 3-2-16,-1 2 0 0,-5-6 0 0,0 6 0 16,0 0-1-16,0 0 2 0,0 0-1 0,0 0 1 0,0 0 1 15,0 0 0-15,0 0 0 0,0 0 0 16,0 0 0-16,0 0 0 0,0-2 0 0,0 2 1 0,0 0 3 15,0 0 1-15,0-5-1 0,0 5 2 0,0 0 19 16,0 0 0-16,0 0 0 0,0 0 1 0,0 0-25 16,0 0 0-16,0 0 0 0,0 0 2 0,-5 0 2 15,2 0 1-15,0 0-1 0,-2 0 1 0,-2 0-4 0,-1 0 1 16,-5 0-1-16,1 0 0 0,-6 0 1 16,0 0 1-16,5 0-1 0,-2 0 0 0,0 0-1 0,-6 0 0 15,6 0-1-15,-8-3 1 0,3 1 0 0,5 2 2 16,-1 0-2-16,-6 0 1 0,-1-3 1 0,5-2 0 15,5 5 0-15,0 0 0 0,3 0 8 0,-5 0 1 16,5 0-1-16,-6-2 2 0,1 2-8 0,0 0 2 16,2 0-1-16,-2 0 1 0,2 0 6 0,1 0 2 15,1 0-1-15,-9 0 0 0,2 0-15 0,3 0 0 0,7 0 0 16,-7 0 0-16,2 0-1 0,1 0 0 0,-1 0 0 16,3 0 1-16,2 0-7 0,-2 0 2 0,0 0-1 15,-3 0 0-15,0 0 3 0,1 0 1 0,-4 0 0 16,1 0-1-16,-3 0-1 0,0 0 1 0,1 0-2 15,-6 0 2-15,0 0 3 0,5 7 0 0,5-4 0 16,-2-3 0-16,2 0 1 0,1 0 0 0,-1 2 0 16,-13-2 0-16,4-2 0 0,4 2 0 0,2 0 1 15,4 0-1-15,2 0 2 0,-3 0 0 0,5 0 1 16,-2 0-1-16,-5-3 4 0,5 3 1 0,4 3-2 0,-11-1 2 16,-1 1-3-16,3-3-1 0,2 0 1 0,-2 0 0 15,-1 0 9-15,6 0-1 0,0 0 1 0,0 0 0 0,0 7-7 16,-1-1 0-16,4-6 0 0,-1 2 0 0,-2 3-1 15,2 0 0-15,3-5-1 0,0 8 1 0,-2-8 3 16,-1 0 1-16,3 2-1 0,-3-2 1 0,6 0-10 16,2 0 1-16,0 0-1 0,-3 0 1 0,3 0-2 15,0 0 0-15,0 0 0 0,0 0 1 0,0 0-3 16,0 0 0-16,0 0 0 0,-2 0 1 0,-1 0-4 0,3 0 2 16,0 0-2-16,0 0 1 0,0 0 1 0,-2 0-1 15,-1 0 1-15,0 0 0 0,1 0 2 0,2 0 2 16,0 0-1-16,0 0 1 0,0 0 3 0,0 0 0 15,0 0-1-15,0 0 1 0,0 0 6 0,0 0 0 16,0 0 0-16,8 0 10 0,-3 0-10 16,-3 0 0-16,3 0 2 0,3 0-9 0,-8 0 0 0,5 0 0 15,5 0 1-15,5 0-3 0,-4 0 0 0,-4 0 0 16,3 0 1-16,-2 0-1 0,0 0 0 0,-6 0 0 16,6 0 0-16,-1 0-1 0,-1 0 1 0,-6 0 0 15,0 0 0-15,0 0-2 0,0 0 2 0,0 0-1 16,0-2 1-16,7 2-1 0,3 0 1 0,1 0 0 15,-1 0 0-15,0 0-1 0,-2 0 1 0,-1 0 0 16,1 0 0-16,-3 0-2 0,0-8 1 0,-5 8 0 16,0 0-1-16,0 0 1 0,0 0 0 0,0 0 0 15,5 0 1-15,8-5-3 0,-1 5 0 0,-12 0-1849 0</inkml:trace>
  <inkml:trace contextRef="#ctx0" brushRef="#br0" timeOffset="179397.79">24054 8524 401 0,'0'0'0'0,"0"0"0"15,0 0 0-15,0 0 163 0,0 0 0 0,0 0-1 16,0 0 2-16,0-2-98 0,0 2 1 0,0 0-1 16,0 0 1-16,0 0-75 0,0 0 0 0,0 0 1 0,0-5 0 15,0 5-16-15,0 0 1 0,0-3 0 0,0 6-1 16,0 4 4-16,0 1 0 0,0-3 0 0,-2 0 1 0,2 2 18 15,-5 8 0-15,-1-2 0 0,1 2 0 0,3-2 4 16,-1 2 2-16,-2-5-1 0,0 2 0 0,3 1 21 16,-1-8 0-16,-2 3 0 0,5 2 0 0,0-5-4 15,-3 2 0-15,3 6 0 0,-5-11 0 0,3 6-3 16,2 2 0-16,2-2 0 0,3-1 0 0,0 6-11 0,-2-6 1 16,-3-7-1082-16</inkml:trace>
  <inkml:trace contextRef="#ctx0" brushRef="#br0" timeOffset="180147.98">25135 8711 552 0,'0'0'0'15,"0"0"0"-15,0-6 0 0,0 4 116 0,0 2 2 16,3 0 0-16,2 0 0 0,0 0-54 0,-5 0 0 16,-2 0 0-16,-1 0 0 0,1 0-40 0,-1 0 1 15,3 0 0-15,3 0-1 0,-1 0-19 0,-2 0-1 16,-2 0 1-16,-1 0-1 0,0 0-2 0,3 0 0 0,0 0 0 16,-2-8 0-16,2 8 7 0,0 0 1 0,0 0-1 15,-3-5 1-15,3 3-2 0,-5-1 0 16,3 1 0-16,-1 2 1 0,1-5 10 0,-1 5 0 0,1-3 0 15,-1 3 0-15,3 0-3 0,0 0 0 0,0-5-1 16,0 5 1-16,0 0-4 0,0 0 2 16,0 0-1-16,0-2 1 0,0 2-5 0,0 0 1 0,0 0-1 15,0 0 1-15,0 0 0 0,0 0 0 0,0 0 0 16,0-8 2-16,0 8-5 0,0-5 2 0,0 5-1 0,0 0 1 16,0-5 14-16,0 3-1 0,0 2 1 15,3-6-1-15,2 6-5 0,0-2 0 0,-3 2-1 0,3 0 1 16,-5 0 1-16,0 0 1 0,0 0-1 0,0 0 1 0,0 0-6 15,0 0-1-15,0 0 0 0,0 0 1 0,0 0-3 16,0 0 0-16,0 0 0 0,0-5 0 0,0 2 9 16,0 1 1-16,0 2-1 0,0 0 2 0,0 0-19 15,0 0 1-15,-5 0 0 0,5 0 0 0,0 0 3 16,0 0 0-16,0 0 0 0,0 0 1 0,0 0-1668 16</inkml:trace>
  <inkml:trace contextRef="#ctx0" brushRef="#br0" timeOffset="181916.71">24983 8474 703 0,'-3'0'0'0,"1"0"0"16,-6 0 0-16,3 0 94 0,5 0 1 0,-5 0-1 0,0 0 0 0,2 0-76 16,3 0 0-16,-2 0 0 0,-3-8 1 0,0 8-27 15,2-5 2-15,0 5-2 0,-2 5 1 16,-2-5-18-16,-1 8 1 0,3-8-1 0,0 2 0 0,-3 11 0 16,3 7 1-16,-5-12-1 0,0 7 2 0,2 10 11 15,6-5 1-15,2 3 0 0,-5 9 1 0,5 4 6 0,0-14 1 16,0 6 0-16,0 5-1 0,0-10 2 15,5-1 0-15,-3 3 0 0,3-9-1 0,0 4 3 16,0-15 0-16,1 5 0 0,4 2 0 0,0 1 1 0,-2-5 2 16,4-1-2-16,1-7 1 0,0 8 19 0,-3-3 1 15,0-5-1-15,5 2 0 0,3 3 2 0,0-5 0 16,-3-5 1-16,0 3 0 0,3-3 4 0,-10-3 1 16,0 3-1-16,7-5 1 0,-8 2 1 0,1 3 1 15,0 0-1-15,2-5 1 0,-5-2 0 0,0 12 0 16,0-8 0-16,0-4 1 0,3-4-7 0,2 1 0 15,-2 5 0-15,-1-12 1 0,-2-1-6 0,-2 3 1 16,-1 7 0-16,1-2 0 0,2-5 4 0,-5 5 0 0,0 2 0 16,0 6 1-16,-5-1-4 0,5-2 1 0,0 2-1 15,-5 1 2-15,0-3-5 0,0 5 0 0,2 0 0 16,-2-5 1-16,-5-3-6 0,0 0-1 0,0 3 1 16,-6-2 0-16,-1-1 5 0,4 0 1 0,-2 3 0 15,-1 3 0-15,-4-6-9 0,5 8 0 0,2 5 0 16,-5 0 1-16,0-2-10 0,3-6 1 0,5 8 1 15,2 0-1-15,3 0-3 0,0 0 0 0,-3-5 0 0,-9 5 0 16,4 5 1-16,3 3 1 0,2-6 1 0,-2-2-1 16,0 5 0-16,0 3 1 0,-1-1 1 0,-1 8-1 0,-1-2 2 15,3-5-1-15,5 2 1 0,-5 5-1 0,-1 0 1 16,6 5-1-16,3-5 1 0,-3 8-1 16,2-3 8-16,1 0 2 0,-1 0-1 0,0 3 1 0,6-3-18 15,2-2 1-15,0 5 0 0,-5-3 0 0,0-8-5 16,3 3 0-16,7-5 0 0,3 8 0 0,-6 5 2 15,1-6 2-15,-1-1-2 0,4-1 2 0,1-3 4 0,4-2 0 16,-9-2 0-16,6 2 1 0,2 5 1 16,-2-15 0-16,2 3 1 0,-2 7-1 0,0-8-2 0,-3-2 1 15,0 0-1-15,3 0 1 0,5 0-1 0,-3-2 0 16,-5 2 0-16,3-13 0 0,2 6-1 0,0-6 0 16,-5 5 0-16,6-12 1 0,-1 0-1 0,-5 2-1 15,0-2 1-15,-7 0 0 0,5 0 0 0,-1-3 0 16,1 3 0-16,-3-8 0 0,0 3-3 0,-3 5 2 0,1-5 0 15,0 5 0-15,-3 0-2 0,0 2 1 0,2 3 0 16,-2 2-1-16,-2-4 2 0,-1 1 1 0,0 11-1 16,-2-7 0-16,0 2 13 0,0-3 0 0,0 1 0 15,-5 6 0-15,2-4 8 0,-4-2 1 0,4 4 0 16,-7 3 0-16,-1 3-8 0,6-6 0 0,-5 3 1 16,-3 3-1-16,0 2-2 0,3 0 0 0,7 0 0 15,-9 7 2-15,-1 8-12 0,0 5 1 0,0 3-1711 16</inkml:trace>
  <inkml:trace contextRef="#ctx0" brushRef="#br0" timeOffset="192209.88">13641 15701 1771 0,'0'0'0'0,"0"0"0"0,0 0 0 0,-40 12 44 0,22-9 1 0,3 4 0 15,-3 6 0-15,5 4-74 0,-5-1 0 16,5-4-1-16,-2-4 1 0,0 7-6 0,2-3 2 0,3-4-1 15,2-5 0-15,-2 2-46 0,8 0-1 0,-3-3 0 16,0-2 1-16,5 0-952 0</inkml:trace>
  <inkml:trace contextRef="#ctx0" brushRef="#br0" timeOffset="197713.77">24082 9046 1293 0,'0'0'0'0,"0"0"0"0,-30-23 0 15,7 10 63-15,-3 6 0 0,1-6 0 0,-6-9 1 16,-4-4-33-16,4 4 2 0,-2-9-1 15,-8-1 1-15,8-4-102 0,3 9 1 16,-6-9-1087-16</inkml:trace>
  <inkml:trace contextRef="#ctx0" brushRef="#br0" timeOffset="199178.01">23866 8459 12 0,'0'0'0'0,"0"0"0"0,0 0 0 16,-3 0 0-16,1 0 0 0,2 0 0 0,0 0 0 16,0 0 0-16,-3 0 0 0,1 0 0 0,-1-5 0 15,1 5 0-15,-1 0 0 0,1 0 0 0,-1-6 0 16,3 6 0-16,-5 0 0 0,2 0 0 0,1-2 0 0,-1 2 0 16,3 0 0-16,0 0 0 0,-2 0 0 0,-1 0 0 15,1 0 0-15,-1 0 0 0,1 0 0 0,-1 0 10 0,0-5 0 16,3 2 0-16,-5-2 1 0,0 3 51 15,0-1 1-15,0 1 0 0,0 2 0 0,3 0-6 0,2 0 1 16,0 0 1-16,-3-8-1 0,3 8-5 0,-5 0-1 16,2 0 1-16,1 0 1 0,-1 0-15 0,3 0 1 15,-5 0-1-15,5 0 1 0,0 0-8 0,0 0-1 16,0 0 0-16,0 0 2 0,0 0-8 0,0 0 1 16,0 0-2-16,0 0 2 0,0 0-6 0,0 0 0 15,0 0 1-15,-2-5-1 0,-1 3 1 0,1 2 2 16,-1-5-1-16,-2 5 0 0,0 0-14 0,0 0 1 0,0 0 0 15,-3 0 0-15,0 0 8 0,3 0 1 0,3 0-1 16,-1 0 1-16,-4 0-8 0,4 0 0 0,3-5 0 16,-3 5 1-16,1 0-1 0,2 0 1 0,0 0-1 15,-3 0 0-15,-2 0-1 0,3 0 1 0,2 0-1 16,-10 0 1-16,-8 5-2 0,-3 0 1 0,-4-3 0 16,2 3 0-16,0 3 0 0,5-8 0 0,3 0 0 15,2 2 1-15,3 1-2 0,3-1 1 0,-6 3 0 16,3-2 0-16,2-3 0 0,-5 0-1 0,3 0 1 0,-3 0 2 15,-2 0-7-15,5 0 2 0,-3 5-2 16,-5 3 2-16,6-8-2 0,-1 5 2 0,0-5-1 0,3 0 1 16,2 0-1-16,-2 0-1 0,3 0 1 0,-6 7-1 0,0-7 4 15,1 0 1-15,-1 0-1 0,-2 0 1 0,-3 0-5 16,2 0 1-16,6 8-1 0,0-6 1 0,-3-2-1 16,3 0 2-16,5 0-2 0,-8 0 2 0,1 0 12 15,2 0 1-15,2 0-1 0,-2 0 1 0,-3 0-15 16,3 0 2-16,2 0-1 0,1 0 0 0,-1 0 2 15,3 0 0-15,2 0-1 0,-2 0 2 0,-2 0-6 0,-1 0 1 16,3 0-1-16,2 0 0 16,-4 0-1-16,-4 0 2 0,1-2-2 0,-2 2 1 0,-4 0 7 0,4 0 1 15,4 0-1-15,0 0 1 0,1 0-9 0,-3 0 1 16,7 0 0-16,0 0 0 0,-2 0-1 0,0 0 1 16,0 0-1-16,5 0 2 0,0 0-3 0,-5 0 0 15,0 0 0-15,2 0 0 0,3 0 0 0,0 0 0 16,0 0 0-16,-5 0 0 0,0 0 0 0,0 0 0 0,3 0 0 15,-1 0 0-15,-2 0 0 0,0-8 1 0,0 8-1 16,0-5 1-16,0 3 0 0,0 2 1 0,-1 0 0 16,1 0 1-16,5 0-3 0,0 0 0 0,0 0 0 15,-7 0 1-15,4 0-1 0,3 0 0 0,0 0 0 16,-2 0 1-16,-1 0-1 0,1 0 0 0,2 0 0 16,0 0 0-16,0 0 0 0,0 0 0 0,0 0 0 15,-3 0 0-15,1 0-2 0,-1 0 0 0,0-5 1 0,3 5 0 16,0-6-16-16,-2 6 1 0,2 0-1459 15</inkml:trace>
  <inkml:trace contextRef="#ctx0" brushRef="#br0" timeOffset="199711.09">22777 8418 979 0,'-2'0'0'0,"-1"0"0"0,3 0 0 16,0 0 39-16,0 0 2 0,0 0-2 0,-3 0 2 0,1 0-19 15,-1 0 2-15,3 0-2 0,0 0 2 0,0 0-24 16,0 0 1-16,0 0 0 0,-5 0 0 0,3-5-4 15,-1 3 0-15,1 2 0 0,2 0 1 0,-8 0-10 16,5-5 1-16,3 5 0 0,-2 0 1 0,-1 0 5 0,-2-5 1 16,0 2-1-16,3 3 1 0,2 0 2 0,0 0-1 15,-3 0 1-15,3 0 0 0,0 0 4 0,0 0 2 16,0 0-2-16,-5 0 1 0,2 0 25 0,1 0 1 16,-1 0 1-16,1 0-1 0,-1 0-8 0,1 0 2 15,-1 0-1-15,3 0 0 0,0 0-16 0,0 0 1 16,0 0-2-16,0 3 2 0,0 2 5 0,-2 0 1 15,-1-3-1-15,1 3 2 0,2-5-8 0,0 8 2 0,0-8 0 16,0 2 0-16,0 3-4 0,0 0 2 0,0-5 0 16,-6 0-1-16,4 3 4 0,-1 2 0 0,1-5 0 15,2 0 1-15,0 0 3 0,0 0-1 0,0 0 0 16,0 0 2-16,0 2 7 0,0 4 0 0,0-1 1 16,2 2 0-16,3-7-11 0,1 8 2 0,-1-6-2 15,-3 3 1-15,3 3-2 0,0-8 2 0,-2 5-1 16,2-3 0-16,0 3-2 0,-2 3 1 0,2-8-1 15,0 0 1-15,0 0-5 0,-3 2 0 0,1 1 0 0,5-3 0 16,-3 0 4-16,2 0 0 0,-4 0 0 0,2 3 1 16,5 4-5-16,-5-2-1 0,3-5 1 0,-6 3-1 15,4 2 4-15,-1-5 1 0,-3 0 0 0,3 0 0 16,0 0-4-16,0 0-1 0,-2 0 1 0,5 0 0 0,-1 5 13 16,-2 2 1-16,-5-7 0 15,3 0 0-15,2 3-19 0,-3 2 2 0,-2-5-1 0,0 0 0 0,0 0 6 16,0 0-1-16,0 0 1 0,0 0 1 0,0 0-6 15,0 0 0-15,0 0 1 0,0 0-1 0,0 0-3 16,0 0 0-16,0 0 0 0,0 2-1 0,0-2-1526 16</inkml:trace>
  <inkml:trace contextRef="#ctx0" brushRef="#br0" timeOffset="202966.4">23171 7438 602 0,'0'0'0'0,"0"0"0"0,0 0 0 0,-25-8 26 0,17 8 0 16,-4 0 0-16,-9 0 0 0,1 0-20 0,2 0 1 15,3 0-2-15,0-5 2 0,-1 3-2 0,6 2-1 16,-3 0 1-16,-2 0 0 0,2-5-5 0,3 0 0 16,3 2 0-16,-1-2 1 0,-2 3-2 0,0 2 1 15,-1-8 0-15,4 8 0 0,-1 8 0 0,1-8 0 0,1-8 0 16,-4 8 0-16,3-5 5 0,-1 3 0 0,3-3 0 16,-10 5 0-16,2 0 10 0,0 0 0 0,1-5-1 15,-4 2 1-15,1-2 21 0,2 2 1 0,6 3 0 16,-4 0 0-16,6 0 2 0,0 0 1 0,-5 0 1 15,2 0-1-15,3 0-6 0,0 0 0 0,0 0-1 16,-2 0 2-16,-6 0-8 0,3 11 0 0,2-6 0 16,-10 7 1-16,6-2-10 0,-1 3 0 0,0-1 0 15,3-4 0-15,-3 5-10 0,3-6 1 0,2 1-2 16,1-1 2-16,-3 6-10 0,2 2 1 0,3-7 0 16,-3 4 0-16,1 8-2 0,1-5 1 0,6-10 0 0,-7 11 0 15,2-1 1-15,2 0 1 0,1 2 0 0,-3 4 0 16,2 6-1-16,3-4 0 0,-3-3 0 0,1 8 0 15,-3-5 7-15,2-3 0 0,1 2-1 0,-3-4 1 0,2 2 6 16,3 3 2-16,3-3 0 0,-3 0-1 0,0 3-7 16,0-3 0-16,0 3-1 0,0 2 1 0,2 3-1 15,6-3 0-15,2 0 0 0,-2-2 1 0,-3 9 2 16,2-1 1-16,1-6-1 0,2 8 1 0,-7-3 8 16,2-7 1-16,2 2-1 0,9-3 1 0,-6 4-13 0,0-9-1 15,0 9 1-15,-2-6-1 0,5 7 16 16,-1-6-1-16,-1-6 0 0,-4 0 1 0,3 5-14 0,-5-15 0 15,3 10 0-15,7 5-1 16,3-2 4-16,-3-6 2 0,-7 1-1 0,5-5 0 0,-1-1-10 0,-1-2 1 16,-6 3 1-16,7-1-1 0,4 6 10 0,-6-5 1 15,-2-1-1-15,4-2 0 0,3 3-12 0,-4-8 0 16,-4 7 0-16,6-4 1 0,2-3-1 0,-5 5 0 0,-2-5 0 16,5 0 0-16,-3 0 0 0,-5 0 0 0,3 0 0 15,-1-8 2-15,4 1 1 0,-6 7 0 0,2 0 1 16,-2-8-1-16,6 3-2 0,-4 5 1 0,1-7 1 15,-3-1-1-15,2-5-1 0,-1 1 1 0,-4 4-1 16,1 1 2-16,-1-8-1 0,3 2 1 0,-2 5-1 16,-1-7 2-16,-2 3 3 0,0-1-1 0,3 0 1 15,2-4 1-15,-2 4 10 0,-3-2 1 0,0 3 0 16,2-4 0-16,3-4-4 0,-2 3-1 0,-3-1 1 16,2-2-1-16,3 0 0 0,-2-1 1 0,-3 6-1 0,2-12 1 15,4 1 4-15,-6 11 0 0,0-2 0 0,5-3 0 16,-3-8-8-16,1 8 0 0,2 7 1 0,-3-10-1 15,3 3 5-15,3 3 0 0,-8-1 0 0,0 0 1 0,0 1-14 16,0-1 1-16,3 8-1 0,-3-3 2 16,2-2 0-16,3-2 1 0,-2 6-1 0,-3-6 2 0,0-6 1 15,0-2 1-15,0 7 0 0,0 1 0 0,0-6-9 16,0 0 1-16,-3 3-1 0,-2 0 1 0,5-5-1 16,3 2 0-16,-3 3 0 0,-8-10 0 0,8 10-1 15,0-1 0-15,-5 6 0 0,2-5 1 0,1 8-8 0,-1-4 1 16,1 4 0-16,-3-3 1 0,2 0-13 0,1 2 0 15,-3-2 0-15,5-3 1 0,-8 3 12 0,3 3 0 16,-3 1 1-16,3-1-1 0,0-1-5 0,0 11 0 16,-3-11-1-16,-2 1 1 0,-3 1 6 0,6-1 0 15,-3 4 1-15,-3 3-1 0,5-7 0 0,-2 2-1 16,2 2 0-16,-4 3 2 0,2-3-1 0,4 6 1 16,1-1-1-16,-2 1 1 0,-1-3 3 0,3 2 1 0,2 3-1 15,-2 0 1-15,0 0 0 0,0-7 0 0,0 7 0 16,0-5 0-16,0 5 0 0,0 0 0 0,0 0 0 15,0 0 1-15,0 0 0 0,2 0 1 0,3 0-1 16,-3 0 1-16,-2 0 4 0,0 0 1 0,5 0-1711 16</inkml:trace>
  <inkml:trace contextRef="#ctx0" brushRef="#br0" timeOffset="-187354.09">24616 8476 99 0,'0'0'0'0,"0"0"0"16,0 0 0-16,-5 25-3 0,5-2 1 0,0-5-2 15,-5 7 2-15,3 3 14 0,2-8 2 0,0 5-1 16,-5-5 1-16,2 5-6 0,1 1 1 0,-1-6 0 16,-2 10 0-16,5 3 0 0,0-6 1 0,-3-6-1 15,1 9 1-15,-3-10-8 0,0 0 1 0,2 0 0 16,1 8 0-16,2-8 2 0,2-2-1 0,1-8 1 16,-6 5-1-16,3-15-187 0</inkml:trace>
  <inkml:trace contextRef="#ctx0" brushRef="#br0" timeOffset="-186751.27">23924 8391 338 0,'0'0'0'0,"0"0"0"0,-7 2 0 0,2 1 0 0,2-1 0 15,3 6 0-15,0-3 2 0,0-5-1 16,0 0 0-16,-2 0 0 0,2 0 0 0,0 0-260 0</inkml:trace>
  <inkml:trace contextRef="#ctx0" brushRef="#br0" timeOffset="-153116.92">20866 13836 12 0,'0'0'0'0,"0"0"0"0,0 0 0 0,0 0-10 16</inkml:trace>
  <inkml:trace contextRef="#ctx0" brushRef="#br0" timeOffset="-152350.89">20671 13785 276 0,'0'0'0'0,"0"0"0"0,-36 0 0 0,26 3 89 15,-3 5 1-15,-5-8 0 0,-7 0 1 0,2 0-56 16,8-3 0-16,4-2 1 0,-9 2 0 0,2-2 4 0,3 5-1 16,0-7 0-16,-16-6 2 0,-4-2-40 0,7 0 1 15,2 2-1-15,6 6 1 0,-6-8 3 0,4 2-1 16,-1-2 1-16,2 10 0 0,-4-8 0 0,2 6-1 16,0-1 1-16,0 1-1 0,0-6 23 0,-2 6 0 15,2-6 0-15,0 10 1 0,-2-2 6 0,-1-2-1 0,1-1 1 16,-3 1 0-16,2-1-3 0,3-2 1 0,0 8-1 15,-5 2 0-15,3-8-8 0,-5 3-1 0,-9-3 1 16,4 3 0-16,4 3-2 0,3-6-1 0,-2 8 0 16,-11 0 1-16,5 0 4 0,6 0 0 0,-1-7-1 15,-4 7 2-15,2 0-7 0,5 7 0 0,0-4 0 16,-3 4 2-16,8-2-3 0,-2 3 1 0,-1 5 0 16,-2 7 0-16,3-8-7 0,2 3 0 0,-2-4 1 15,-6 6 0-15,1 6 6 0,4-3 2 0,1-7-1 0,2 2 0 16,5 0-9-16,3 5 0 0,-1 0 1 0,-6 0-1 15,6 3-1-15,-2 2 0 0,1 0 0 0,1 3 1 16,9 0-8-16,-1 0 0 0,-5 4-1 0,1 9 2 0,-1-6 0 16,3 0 1-16,5 3-1 0,2 7 1 15,3-9-4-15,0-9 1 0,0 1-1 0,3 0 1 0,4-1-2 16,1-11 0-16,-8 6 0 0,0 3 0 0,5 3 0 16,8-8 0-16,-1 3 0 0,1 2 0 0,5-2-1 15,-3 5 1-15,8 2-1 0,5 0 1 0,0 0-1 16,0-2 1-16,10 2-1 0,-2 8 1 0,0-10-2 15,-3-5-1-15,2 2 1 0,3 0 1 0,1 0-1 0,1-10 1 16,-4 5-1-16,7-7 1 0,0 2 0 0,-4-7 0 16,4-1 0-16,3-2 1 0,-1-2-1 0,-1-3 1 15,1-3-1-15,6-2 1 0,-2 3-3 0,-9-3 1 16,1 0 0-16,10 2 1 0,-5-4 0 0,-3 2 0 16,0 2 0-16,3 3-1 0,0 0 4 0,-8-5 0 0,5 0-1 15,6 5 1-15,-1 0-1 0,-10-3 1 0,3-2 0 16,-3 3 0-16,0-6 9 0,-5-2 1 0,-2 0 0 15,-3 3 0-15,0-1 0 0,-3-5 1 0,6-2-1 16,-11-5 0-16,3 0-7 0,-8-3-1 0,3 3 1 16,-5 0-1-16,2 2 6 0,-2 3 1 0,-6-5-1 15,3 2 0-15,-2 1 2 0,0 7 0 0,-8-8 1 16,2 3 0-16,1 7 5 0,-1 1 0 0,1 7 0 16,-1-8 1-16,1 1-9 0,-3 2 1 0,0 0 1 15,0-3-1-15,0 0 5 0,0 1 0 0,0 2 0 16,-3-3 1-16,1-7-6 0,-1 3 0 0,3 2 1 15,-2-1-1-15,-1 1 3 0,3 3 2 0,0-6-1 0,-2 1 0 16,-1-4-8-16,3 1 1 0,0 3 0 0,-10-3 0 0,2-13-6 16,3 0 1-16,3 1 1 0,-8-6-1 15,-3 3 2-15,3-6-1 0,7 1 1 0,-10-3 0 0,3 3-5 16,0 5 0-16,0-11 0 0,-8-2 1 0,0 1-1 16,-5 4 0-16,-7 3-1921 0</inkml:trace>
  <inkml:trace contextRef="#ctx0" brushRef="#br0" timeOffset="-150891.7">22434 15113 1306 0,'0'0'0'0,"0"0"-980"0</inkml:trace>
  <inkml:trace contextRef="#ctx0" brushRef="#br0" timeOffset="-149928.75">22245 14892 853 0,'0'0'0'0,"0"0"0"0,0 0 0 0,0 0 17 16,0 0 0-16,0 0 0 0,-30 7 0 0,22-7 23 15,1 3 2-15,-1 2-2 0,-2-5 2 0,0 0-36 0,2 0 1 16,0 0 0-16,-4 5 1 0,-4-3-6 0,4 3 1 16,4-5 0-16,-7 3 0 0,-1 2-2 0,4 3 1 15,2-8-1-15,2 0 2 0,-5 2-3 0,-2 3 1 16,2 0 0-16,-2-5 0 0,0 0-1 0,-1 8 0 15,4-1 0-15,-6-7 0 0,0 5 0 0,-5-2 0 0,3 2 0 16,-3-3 0-16,0 6 0 0,0 2 0 0,3-7 0 16,-1 2 0-16,4-3 0 0,-1 3 0 0,-3-2 0 15,1 4 1-15,0 1 20 0,2-6 1 0,5 6-1 16,-2-1 0-16,0-4 0 0,2 2-1 0,3-3 0 16,0 9 0-16,-3-4 5 0,0-4 1 0,0 2-2 15,-2-5 2-15,2 5 0 0,6 2 1 0,-6-7-1 16,-2 3 1-16,2 2-7 0,0-5 0 0,1 7 0 15,-1-2 2-15,0 6-13 0,1-4 0 0,-1-2 0 16,0 8 1-16,-7-3 1 0,4 0 1 0,1-5-1 0,0 5 2 16,2-2-1-16,-2-1 2 0,5-2-1 15,-3 3 1-15,-2 2-8 0,2 0 2 0,3-3 0 0,-5 9 0 16,-3-9 2-16,0 1 0 0,0 4 0 0,0 1 1 16,3 2-6-16,2-2-1 0,3-6 1 0,-10 8 0 0,0 0-5 15,4-2 2-15,-4 0-2 0,5 2 1 16,2 0-1-16,3-3 1 0,0 1-1 0,-3-5 1 15,0 7 0-15,3-3 1 0,5 3-1 0,0 1 2 0,-3 1-3 16,1-2 1-16,1-5 0 0,-4 8 0 0,0 2 1 16,2-10 2-16,6 3-2 0,-6 7 1 0,3-5-3 0,-2 3 0 15,7-3 0-15,-3-3 1 0,0 4-1 0,1-6 0 16,2 7 0-16,-3 1 0 0,3 7 0 16,3-2 0-16,2-6 0 0,0 11 0 0,3 0 0 15,2 0 0-15,0-6 0 0,-2 9 0 0,4-4 0 0,1-2 0 16,0-2 0-16,2 2 0 0,-2-4 0 0,0-4 2 15,2 1-1-15,8 4 0 0,0-1-1 0,0-9 0 16,-3-2 0-16,0 0 0 0,1 0-1 0,-1 3 1 16,0-8 0-16,3 3 0 0,3-6-1 0,-3 3 1 15,2-2-2-15,0 2 2 0,1 0-2 0,-3-3 0 0,0-2 0 16,2 3-1-16,3-3 1 0,0 0 1 0,-5 2 0 16,2 1 0-16,1 2 0 0,-8-5 0 0,2-8-1 15,3 6 2-15,2-1-1 0,-4-2 1 0,-3 3-1 16,7-11 1-16,5 1-1 0,-2 1 1 0,-5-1-1 15,-2-1 1-15,-3 3-1 0,-6-2 1 0,4-3 0 16,1-6 0-16,1 4-1 0,-3-1 1 0,1 0 0 0,-1 1 0 16,0-1-1-16,-2 1 1 0,2-4 0 0,0 1 0 15,-2 5 0-15,-3 2 0 0,-2 6 0 0,5-13 0 16,-3 0 0-16,-3-1 0 0,4 6 0 0,1-7 0 16,-9 4 0-16,2 3 0 0,0-8 0 0,3 3 0 0,2 0 0 15,-2 2 0-15,-6 8 0 0,-2-5 0 16,0-3 10-16,0 8 1 0,3-2 0 0,2-1 0 0,0-2 3 15,-5-5 0-15,0 5 1 0,0 0 0 0,0-6-3 16,0 1 1-16,2 5 1 0,3-5-1 0,-5-8-8 16,-5 3 0-16,3 2 1 0,2-4 0 0,0-1-4 15,0 5 1-15,-3 3-1 0,-2-8 2 0,0 1-4 16,0-1 0-16,0-5 0 0,-5 3 0 0,2 2 0 0,-2 8 0 16,-3-8 0-16,-5 1 0 0,6-1 0 0,2 0 1 15,2 3 0-15,-7 2 0 0,-1-7 1 0,1 2 2 16,2 1-2-16,-4-11 1 0,-4 8-3 0,1-3 0 15,-3-5-1515-15</inkml:trace>
  <inkml:trace contextRef="#ctx0" brushRef="#br0" timeOffset="-147887.22">23578 15073 1192 0,'0'0'0'0,"0"0"0"0,-30 0 0 16,2 0 36-16,2 0 0 0,4-5 0 0,1 3 0 0,3 2-12 16,3-5-1-16,0 2 1 0,-3 0 0 0,0 1-20 0,3 2 0 15,2 0 0-15,-2 0 0 0,-3 0-18 0,0 0-1 16,3 0 0-16,-13 2 1 0,0 4 10 0,0-1 2 15,3-3-1-15,-6 3 1 0,1 3-9 0,-1-6 2 16,-4 3-1-16,4 0 1 0,6-2 8 0,4 2 1 16,-4 2-1-16,-6-2 1 0,3 6-4 0,8 1-1 15,-3-7 1-15,-2 5-1 0,-1 3 1 16,3-8-1-16,5 5 1 0,-2 10-1 0,-5 0-4 0,4 0 1 16,6-4 1-16,-5 11-1 0,2-4 5 0,3 2 1 0,-1-5 0 15,1 8 1-15,2 2-1 0,6-5 0 0,-6 1 0 16,0 1 1-16,3-1 0 0,2-4 0 0,3-2 0 15,3 6 1-15,-3-1-9 0,0 0 0 0,5-10 0 16,-8 5 1-16,5 3-6 0,1 2 1 0,4-5 0 16,-2 11 0-16,0-4-6 0,0-2 1 0,0 3 0 15,3 2 0-15,5 3 12 0,-6-5-1 0,6 0 0 16,2-1 0-16,0-4-9 0,-2 0-1 0,2 2 0 0,3-2 0 16,-1 2 10-16,-1-8 2 0,-4 4-2 15,6-1 1-15,5 0 5 0,0 0 0 0,-3 0 0 0,5 8 0 16,3-5 2-16,-3-11 0 0,-2 1 0 0,3 2 1 15,2-8 11-15,-1-1-1 0,6 1 0 0,3 1 2 0,-1-8-14 16,4 2 1-16,1 3-1 0,1-5 1 0,-1-5-1 16,4 3 1-16,-6-3 0 0,-3-5 1 0,1 4 16 15,-3-1 1-15,-3 2 0 0,3-10 0 0,-2 0-6 16,-4 2 1-16,4 5-1 0,-1-7 2 0,1-2 7 16,-11-1 1-16,0-2-1 0,1 0 2 0,1 0-6 15,1-1 1-15,-5-1 0 0,-3 2 0 16,0-6-7-16,-2 4 0 0,5 2 1 0,-3-8 0 0,-3 5 3 15,-2 6 1-15,3-9-1 0,-8 6 0 0,3 0-9 0,-3 5 0 16,0 2 0-16,0 1 0 0,0-3 9 0,-3-1 1 16,3 4-1-16,0-3 1 0,-5 2 3 0,0-2 0 15,2 2 0-15,1-7 0 0,-6 5-8 0,1-5 0 0,-1 5-1 16,-2-5 1-16,0-3 4 0,-3 3 1 0,0-5-1 16,0 2 1-16,1-5-6 0,-1 1 1 15,0-9-1-15,1 4 2 0,-1 1-8 0,0-4 1 0,0 2 0 16,-2-2-1-16,5 2-5 0,2 6 1 0,1 4 0 15,-6-5 0-15,3 8-1 0,2 5 2 0,-2-8-1 16,0 6 0-16,2 1-1 0,3 9 0 0,3-1 0 16,-4-4 0-16,6 12-1354 0</inkml:trace>
  <inkml:trace contextRef="#ctx0" brushRef="#br0" timeOffset="-146026.06">24067 16638 1243 0,'0'0'0'0,"0"0"0"0,0 0 0 0,0 0 19 0,0 0 1 16,15-25-1-16,-7 15 1 0,2 0-20 0,-5 2 0 16,3 0 0-16,-3-2 0 0,5-2-1 0,0-3 1 15,-2 5 0-15,7-8 0 0,3-10-31 0,0 3 1 16,-3 2-1-16,5-2 1 0,-2 2 27 0,0 3-1 0,5 0 1 15,-8 0 0-15,3 2-1 0,0-2 1 0,-1 0-1 16,1 0 1-16,3 0 2 0,-1 0 1 0,-2 2 0 16,-3 0 0-16,-2 3 0 0,0 0 0 0,4 2 0 15,1 6 0-15,-5-8 25 0,-3 2-1 16,0-2 1-16,0 5 0 0,1 2-2 0,-4 6 2 16,3-6-1-16,3 1 0 0,-3-6 2 0,0 6 1 0,-2 2-1 15,2-5 1-15,0-3-7 0,-2 5 1 0,2-9-1 16,3 7 2-16,0 2-8 0,-6 3 1 0,-2-3 0 15,3-9-1-15,2 7 1 0,-2-3-1 0,-3 6 1 0,3-1-1 16,-1-5-6-16,-2 3 0 0,0 5 0 0,-5-2 1 16,5-1-3-16,1 8-1 0,-4 0 1 0,3-5 1 0,0 0-2 15,-2 3 1-15,-1-3-1 0,3 2 1 16,1-5 2-16,-1 8 1 0,-3 0-1 0,3-5 1 0,0 0-5 16,-2 3 1-16,-1 2-1 0,3 0 1 0,3-5-1 15,0 2 2-15,-3 3-2 0,-3-5 2 0,3 3-5 16,1-3 1-16,-1 2 0 0,0-2 1 0,5 0-2 15,0 3 0-15,-2 2 0 0,2-5 0 0,0 2-1 0,-2-2 1 16,-3 2 0-16,2-2 1 0,-1 5-1 0,1-5 1 16,-2 3 0-16,0 2 0 0,3 0-2 0,-5 0 0 15,-1 0 0-15,3 0 2 0,0-5-2 0,-2 2 0 16,-1 3 0-16,-2 0 0 0,0 0 0 0,0 0 0 16,0 0 0-16,0 0 0 0,0 0 0 0,0 0 0 15,0 0 0-15,0 0 0 0,0 0 0 0,0 0 0 16,0 0 0-16,0 0 0 0,0 0 8 0,0 0 3 15,0 0-2-15,0 0 1 0,0 0 3 0,0 0 1 0,0 0-1 16,0 0 2-16,0 0-16 0,0 0-1 0,0 0-1451 16</inkml:trace>
  <inkml:trace contextRef="#ctx0" brushRef="#br0" timeOffset="-143520.29">25736 16547 187 0,'0'0'0'0,"0"0"0"0,0 0 0 16,0 0 155-16,0 0 0 0,0 0-1 0,0 0 1 16,0 0-141-16,0 0-1 0,0 0 1 0,0 0 0 0,0 0-34 15,0 0 1-15,0 0-1 0,25-12 1 0,-17 9-3 16,0 1 2-16,-3-1 0 0,-3-4 0 0,3-6 2 15,0 5 1-15,0-4-1 0,3 2 1 0,5 0 16 16,-3 2 0-16,-5 0 0 0,3-4 1 0,4 2 1 16,-1-3 0-16,-6 8 0 0,5-5 0 0,3 3 12 15,-3-6-1-15,-5 5 0 0,5 1 1 0,3-6-1 16,-1 1 2-16,-1 9-1 0,4-10 1 0,3 1 5 16,-3-1 0-16,-2 3 0 0,-3-2 0 0,0 4-9 0,-2 0 1 15,2 1 0-15,5-6 1 0,3 1 17 0,-10 2 0 16,2 5 0-16,2-3 1 0,4-5 0 0,-4 1-1 15,-4 2 0-15,5 2 0 0,2 1 5 0,-2 2-1 16,2-3 1-16,-2-7 0 0,-1 2-6 0,-1 6 1 0,-1-1 0 16,0 3 0-16,0-2-1 0,-2-1 1 0,-1-2-1 15,1 2 0-15,0 1-5 0,-1-1 2 0,3 6-2 16,3-11 2-16,0 1-6 0,-3-1 1 0,-2 3 1 16,-3 2-1-16,2-4-1 0,1-1 0 0,-3 6 0 15,-2 2 0-15,2 5-7 0,2-3 1 0,1-5-1 16,0 3 0-16,-3-2-6 0,-3-1 0 0,3 1-1 15,3-1 2-15,2 1 9 0,-2 2-1 0,-3 2 1 16,0-2 0-16,0 0-10 0,-2 2 0 0,2 3 0 16,2-7 1-16,1 7-5 0,-3-5 1 0,-2 0-1 15,2 2 2-15,0 3 0 0,-3 0 1 0,3-7-1 0,3 2 2 16,2 2-6-16,-2-2 0 0,-3 5 0 0,-2-2 1 16,-1-3-1-16,1 5 0 0,2 0 0 0,0 0 1 15,-3-5 0-15,1 2 0 0,-1 3 0 0,1 0 1 0,0 0-2 16,-1-5 1-16,1 2 0 0,2 3 0 0,-5-5 1 15,0 3 0-15,0-1 1 0,2 1 0 0,3 2 0 16,-2 0 1-16,-3 0-1 0,2 0 2 0,4-5-2 16,-4 5 2-16,-2 0-1460 0</inkml:trace>
  <inkml:trace contextRef="#ctx0" brushRef="#br0" timeOffset="-142271.45">27636 16124 829 0,'0'0'0'0,"0"0"0"16,-5 0 0-16,0 0 134 0,3 0 2 0,2 2 0 15,-6 3 0-15,4 1-156 0,-1-6-1 0,3 0 1 0,0 0 1 16,0 0-25-16,0 0 1 0,0 0-1 0,0 0 1 16,0 0-11-16,0 0 2 0,0 7-2 0,-5-7 1 15,3 8 9-15,2-8 2 0,2 2-2 0,3 1 1 16,-5-1 16-16,-5 3 0 0,3-5 0 0,-1 3 2 15,3-3 25-15,0 0 0 0,0 0 0 0,0 0 0 0,0 0 4 16,0 0 1-16,0 0-1 0,0 0 1 0,0 0 3 16,0 0 3-16,0 0-2 0,0 0 1 0,0 0 9 15,0 0 1-15,-2 0-1 0,2 0 1 0,2 0-10 16,3-3 0-16,0 3 1 0,-5-5 0 0,3 3 4 16,-1-1 2-16,-2 1-1 0,0-6 1 0,0 8-10 0,0-7-1 15,0-1 1-15,3 3 1 0,2 0 8 0,0 2 0 16,-2-4 0-16,-1 7 1 0,1-10-7 0,-1 7 0 15,3-4 0-15,1 2 1 0,-4 2 34 0,-2-4 0 16,0 4 0-16,0 0 0 0,0-2-10 0,3 3 1 16,2 2-1-16,2-8 0 0,1 1-2 0,-3-3 1 15,-2 7-1-15,2-4 1 0,0-1-1 0,-3 1 0 16,3 1 0-16,3-1 0 0,0-1-8 0,-3-4 1 0,-3 7-1 16,3 2 0-16,0-9 2 0,-2 7 0 0,2-6 0 15,5-1 0-15,0-1-1 0,-4 3 1 0,-1 3 0 16,0-1 0-16,5 3-4 0,-2-3 1 0,-3 8-1 15,2-7 1-15,3 2-14 0,-2 0 0 0,-3 2 0 16,3-4 2-16,4-1-1 0,1 1 1 0,-5 4-1 16,2 1 2-16,-2-3-9 0,-3 2 1 0,0-2-1 15,5 2 2-15,3-9-6 0,-3 7 1 0,0-5-1 16,3 2 1-16,-3-4-1 0,-5 4 1 0,0 8-1 0,5-8 1 16,3 6 3-16,-3-1 0 0,-5-2 1 0,3-5-1 15,5 3-1-15,-3 2 2 0,-5 0-1 0,5 2 1 16,0-4-4-16,-5-1 1 0,0 8 0 0,6-8 1 15,-1 3 0-15,-5 0 0 0,0 3 1 0,5-3 0 16,-5 2 3-16,0 3 1 0,-2 0-1 0,2-5 1 0,0 3-4 16,-2 2 0-16,2-5 1 0,2-3 1 0,1 3 7 15,-3 5 1-15,-2 0-1 0,2-2 2 0,0-6-4 16,-3 6 0-16,1 2 0 0,2-3 0 0,0 3-6 16,-2-8 1-16,-3 8-1 0,2 0 1 0,3 0 4 0,-2-5 0 15,-3 3 0-15,2-3 0 0,6 0-5 16,0 2-1-16,-3-4 1 0,0 7-1 15,0 0-3-15,0-5 2 0,0 2-1 0,0-2 0 0,0 5-1 0,-2 0 1 16,-1-2-1-16,3-3 2 0,0 5-3 0,-2-5 1 16,-3 2 0-16,0-2 0 0,0 5-1810 0</inkml:trace>
  <inkml:trace contextRef="#ctx0" brushRef="#br0" timeOffset="-139832.64">28832 16457 250 0,'0'0'0'0,"0"0"0"15,0 0 0-15,0 0 120 0,0 0 0 0,0 0 0 16,0 0 1-16,0 0-116 0,0 0 0 0,0 0 1 16,0 0-1-16,0 0-9 0,0 0 0 0,0 0-1 15,0 0 2-15,0 0-11 0,0 0 1 0,0 0-1 16,0 0 2-16,0 0-8 0,0 0 1 0,0 0 0 16,25 15-1-16,-17-15 20 0,-3-5 0 0,-5 5 0 15,0-3 0-15,0-2 22 0,0 3 0 0,0 2 1 0,0-6-1 16,0 4 5-16,0 2 0 0,0-5 0 0,3 5 0 15,2-5 3-15,0 2 0 0,-3 3 1 0,1-5-1 16,-1 5 1-16,1-2 1 0,2-3-1 0,0 2 1 0,-2 1-4 16,-1-1 0-16,3 3 0 0,0-5 1 0,-2 3 1 15,0 2 2-15,-1 0-2 0,1-5 2 16,2 2-6-16,0 3 3 0,-5 0-1 0,2-5 0 0,6 3-1 16,0-6 1-16,-6 3-1 0,1 0 1 0,2 2-12 15,0-4 2-15,-3 2-1 0,4-3 1 0,1 1-4 16,1-1-1-16,-3 3 1 0,-3 3 0 0,3-1 5 15,1 0 0-15,-4-4 0 0,3 2 2 0,3-5-6 0,-1 5 2 16,-4 5-1-16,0-8 1 0,-1 3-9 0,1 3 1 16,2-3-2-16,2-3 2 0,1 0 3 0,-3 1-1 15,-2 2 0-15,2 0 0 0,2-3-3 0,1 1 1 16,-3-1-1-16,-2 1 1 0,2-1 0 0,2 0 0 16,1 1 0-16,0 2 1 0,-1-3-6 0,1 1 2 15,-3-1-1-15,3-4 0 0,2-3 0 0,-3 4 0 0,-2 4 1 16,3-1-1-16,0-2 0 0,-3 5-1 15,-3-2 1-15,1-1-1 0,2-5-4 0,0 6 2 0,0-6-2 16,3 3 1-16,2 0-1 0,-2 0 0 0,-3 3 0 16,2-4 1-16,4 1-1 0,-4-2 0 0,-2 12 0 15,3-8 0-15,0 1 2 0,-3-1 1 0,-3 3 0 16,8-3 0-16,3-4 9 0,-3 4 2 0,-5 8-1 16,3-7 1-16,2 2 4 0,-5 2 0 0,0-4 0 15,5-1 0-15,1-2-8 0,-4 2 1 0,1 6 0 0,2-3 0 16,0-3-1-16,-2 1 1 0,0-1-1 0,2 1 1 15,0 2-6-15,-5-3 1 0,0 3 0 0,5 2-1 16,0-4-5-16,-5 2 0 0,1 5 0 0,1-5 0 16,1 2-1-16,-3-4 1 0,-3 2-1 0,4 2 1 0,1 3-6 15,1-5 1-15,-3 0-1 0,0 3 1 0,3-6 1 16,2 3 2-16,0 0 0 0,0 2 0 0,-2-2 0 16,-3 3 2-16,0-3 0 0,3 2 0 0,-1-4 0 15,-2 4 0-15,0 1 0 0,1-3 0 0,-1 2 2 16,-3 3 0-16,1-5-1 0,-1 3 1 0,1 2 5 15,-1 0 1-15,1 0 0 0,-1-8-1 0,1 8-7 0,-1 0 0 16,1 0 0-16,0-5 0 0,-1 2-3 16,1 1 1-16,-1-1 0 0,1 3-1 0,-1-5 3 0,1 5 1 15,-1 0 1-15,1-2-1 0,-1 2-1 0,1-5 0 16,0 2 0-16,-3 3 0 0,2-5 4 0,3 3 2 16,-2 2-1-16,-3-5 1 0,0 5 3 0,0-5 0 15,0 2 0-15,2 3 1 0,3 0-2 0,-2 0 1 16,-3-5 0-16,0 5 0 0,0-2-10 0,0 2 1 0,0 0-1 15,0 0 1-15,0 0 0 0,0 0 1 0,0 0 0 16,0 0 0-16,0 0-10 0,0 0 0 0,0 0 0 16,0 0 1-16,0 0-8 0,0 0 2 0,0 0-2 15,0 0 2-15,0 0 6 0,0 0 1 0,0 0-1 16,0 0 1-16,0 0 14 0,0 0 0 0,0 0 0 16,0 0-1-16,0 0 3 0,0 0 0 0,0 0 0 15,0-5 1-15,0 2 0 0,0 1 1 0,0 2-1 16,0 0 0-16,0 0 4 0,0 0 2 0,0 0-1 15,0 0 0-15,0 0-5 0,0 0 2 0,0 0-1 0,0 0 0 16,0 0-5-16,0 0-1 0,0 0 1 0,0 0 0 16,0 0-4-16,0 0 1 0,0 0-1 0,0-3 2 0,0 3-1 15,0 0 2-15,0 0-1 0,0 0 1 0,0 0-5 16,0 0 0-16,0 0 0 0,0 0 1 0,0 0-1 16,0 0 0-16,0 0 0 0,0 0 0 15,0 0-3-15,0 0 2 0,0 0-1 0,0 0 1 16,0 0 0-16,0 0 1 0,0 0 0 0,0 0 0 0,0 0 0 15,0 0 0-15,0 0 0 0,0 0 0 0,0 0 0 0,0 0 0 16,0 0 0-16,0 0 1 0,0 0 0 0,0 0 1 16,0 0 1-16,0 0-1 0,0 0-1 15,0 0 0-15,0 0 0 0,0 0 0 0,0 0-1 0,0 0 1 16,0 0 1-16,0 0-1 0,0 0 1 0,0 0 0 16,0 0 0-16,0 0 2 0,0 0-3 0,0 0 0 15,0 0 0-15,0 0 0 0,0 0-1 0,0 0 1 0,0 0 1 16,0 0-1-16,0 0-6 0,0 0 1 0,0 0-1 15,0 0 1-15,0 0-6 0,0 0 0 0,0 0-1 16,0 0 1-16,0 0 0 0,0 0 1 0,0 0 0 16,0 0 0-16,0 0 4 0,0 0-1 0,0 0 0 15,0 0 2-15,0 0-2 0,0 0 1 0,0 0-1 16,0 0 2-16,0 0-1 0,0 0 1 0,0 0-1 16,0 0 1-16,0 0 1 0,0 0 1 0,0 0 0 15,0 0 1-15,0 0 2 0,0 0 0 0,0 0 0 16,0 0 0-16,0 0-1 0,0 0 0 0,0 0 0 15,0 0 1-15,0 0-1 0,0 0 0 0,0 0 0 0,0 0 0 16,0 0-1-16,0 0 0 0,0 0 0 0,0 0 1 16,0 0-1-16,0 0 0 0,0 0 0 0,-3 0 0 15,1 0-3-15,2 0 2 0,0 0-1 0,0 0 0 0,0 0 1 16,0 0 1-16,0 0-1 0,0 0 1 0,0 0 1 16,0 0 0-16,0 0 0 0,0 0 1 0,0 0-1 15,0 0 1-15,0 0-1 0,0 0 1 0,0 0 1 16,0 0 0-16,0 0 1 0,0 0-1 0,0 0-1 15,0 0 1-15,0 0-1 0,0 0 2 0,0 0-3 16,0 0 1-16,0 0 0 0,0 0 0 0,0 0-1 0,0 0 0 16,0 0 0-16,0 0 0 0,0 0-1 0,0 0 1 15,0 0-1-15,0 0 1 0,0 0-1 0,0 0 0 16,0 0-1-16,0 0 2 0,0 0 2 0,0 0 0 16,0 0-1-16,0 0 1 0,0 0 6 0,0 0 0 15,0 0 0-15,0 0 1 0,0 0 0 0,0 0 0 16,0 0 0-16,0 0 1 0,0 0-6 0,0 0 2 15,0 0-2-15,0 0 2 0,0 0-6 0,0 0 1 0,0 0-1 16,0 0 1-16,0 0-1 0,0 0 0 0,0 0 0 16,-3 0 0-16,1 0-1 0,-1 0 0 0,1 0 0 15,2 0 1-15,0 0-1 0,0 0 0 0,0 0-1 16,0 3 1-16,0 2 0 0,0 2 0 0,0-7 0 16,-3 5 1-16,1-5-3 0,2 0 0 0,2 0 1 15,3 0 0-15,-2 0 1 0,-3-5 0 0,0 5-1791 16</inkml:trace>
  <inkml:trace contextRef="#ctx0" brushRef="#br0" timeOffset="-132052.89">21917 15670 12 0,'0'0'0'0,"0"0"0"16,21-35 0-16,-11 15 0 0,0-8 0 0,-5 3 0 15,5 2 0-15,3 3 0 0,-6 0 0 0,4 0 0 16,-4 5 0-16,6 2 0 0,0 3 0 0,-3-3 0 16,-2 1 0-16,-1 4 0 0,-2 3 0 0,0 3 0 0,3 2 0 15,0-5 0-15,-3 2 0 0,2 3 0 0,1 0 0 16,-3 0 0-16,-2 0 0 0,2-5 0 0,2 5 0 16,4 0 0-16,-4-2 0 0,-2 2 0 0,-2 0 0 0,-1 0 0 15,1 0 0-15,-1 0 0 0,1 0 0 0,-1 0 0 16,1 0 0-16,0 0 0 0,-1 0 0 0,1 0 0 15,-3 0 0-15,0 0 0 0,-3 0 0 0,1 7 0 16,2-4 0-16,0 2 0 0,-6 2 0 0,1 6 0 16,-2 7 0-16,-1-10 0 0,-5 8 0 0,-4 4 20 15,-1-1 0-15,3-9 0 0,2 3 1 0,-2-2 13 16,-1 2 2-16,1-5-1 0,-3 8 1 0,0-8-2 0,3 0 0 16,-3 5 1-16,1-7 0 0,-1 12-2 0,0-8 0 15,3-2 1-15,-3 3 0 0,0 7-9 0,5-10 1 16,1 3 0-16,-4 2 1 0,4-2-16 0,4-1 2 15,3-4-2-15,-8 7 1 0,0 2 5 0,3-9 0 16,0 0 0-16,0 4-1 0,2-2 0 0,3 0 1 16,0-2-1-16,-3-1 1 0,-2 1-5 0,3 0 0 15,2-1 1-15,-3 6-1 0,-5 2 2 0,0-3 2 0,1-1-1 16,2-1 0-16,2-3-2 0,3 1-1 0,-5-3 1 16,-3 5-1-16,0 2-3 0,6-6 0 0,-4 1 0 15,4 3 1-15,-3 0-8 0,-1-2 2 0,6-1-2 16,-5 1 1-16,3-3-2 0,-1 0 1 0,3-2 1 15,-10 7-1-15,2-3-1 0,5-2 0 0,6 0 0 16,-6 3 0-16,-2 2 13 0,5-3-1 0,0-2 1 16,-5 8 0-16,-1-10-7 0,6 2 0 0,-5-3 0 15,0 1-1-15,2 4 13 0,6-4 2 0,-3 2-1 0,0 2 0 16,2-2-4-16,-5 3 1 0,1-6-2 0,-3 3 2 16,4-5-5-16,1 3 1 0,3 2-1 0,-3-5 2 15,2 5-9-15,3 3 1 0,0-8-1 0,-2 7 2 16,-1-4-1-16,3 2 1 0,0-5-2 0,0 0 2 0,0 0-1009 15</inkml:trace>
  <inkml:trace contextRef="#ctx0" brushRef="#br0" timeOffset="-117404.05">21495 16222 12 0,'0'0'0'0,"0"0"0"16,0 0 0-16,0 0 0 0,0 0 0 0,0 0 0 15,0 0 0-15,0 0 0 0,0 0 0 0,0 0 0 16,0 0 0-16,0 0 0 0,0 0 0 0,0 0 0 15,0 0 0-15,0 0 0 0,0 0 0 0,0 0 0 0,0 0 0 16,7-30 0-16,4 12 0 0,1 3 0 0,-7 0 0 16,6-5 0-16,-1 5 0 0,-3-3 0 0,4 3 0 15,-1 2 0-15,-3 3 0 0,1-2 0 16,5 4 0-16,2-4 0 0,-2-1 0 0,-1-2 0 0,1 2 0 0,2-2 1 16,-2 3 0-16,2 1 0 15,-4-1 0-15,1-3 31 0,-1 2 0 0,-1 3 1 0,0-3-1 0,0-2-4 16,0 5 0-16,-5 3 1 0,6-3 0 0,-1-3 4 15,-3 5 2-15,1-2-1 0,0 3 1 0,-3-3-6 16,-3 2 0-16,3-2 0 0,3 0 1 0,0 2-5 0,-3 3 0 16,-3 0 0-16,1-2 0 0,2 4 5 0,0-2 0 15,-3 5-1-15,4-2 1 0,-6-1-6 0,2 1 1 16,1-6-2-16,-1 8 2 0,1-7-5 0,-1 2 0 16,3 2 0-16,3-2 1 0,0 2 10 0,-6-2 0 15,-2 0 1-15,3 3-1 0,4-6 0 0,1 1-1 16,-5-3 0-16,2 2 0 0,-5-4-5 0,0 9 0 0,0-5 0 15,2 1 0-15,3 2-8 0,-2-8 1 0,-3 6-1 16,0 4 1-16,0-4-5 0,0 2 1 0,0 5-1 16,0-5 2-16,0 2-2 0,0-2 1 0,0 5-1 15,0-3 2-15,0 3-7 0,0 0 1 0,0 0-1 16,0-5 1-16,0 3 1 0,0-1 0 0,0 1 0 16,0 2 1-16,0 0-6 0,0 0-1 0,0 0 1 15,0 0 0-15,0 0 4 0,0 0 0 0,0 0 0 16,0 0 1-16,0 0 3 0,0 0-1 0,0 0 0 15,0 0 2-15,0 0-6 0,0 0-1 0,0 0 1 16,-3 0 1-16,1 0 1 0,-1 0 0 0,1 0 1 0,-9 5-1 16,-4 5-6-16,-3 3 1 0,1-8-1 0,-9 10 2 15,3 5 3-15,5-5 0 0,3-10 0 0,0 5 1 0,2 3-2 16,6-1-1-16,-6-2 1 0,0 0 1 0,-2 6-1 16,5-6 1-16,5 2 0 0,-8 8 0 0,-2 1 6 15,2-1-1-15,5-3 1 0,-10 4-1 0,6-1-7 16,2-3 0-16,2 1 0 0,0 2 0 0,3-5-4 15,5-5 0-15,0 0-1 0,0 6 2 0,-7-6-3 16,4-3 1-16,3-4 0 0,0 2 1 0,0-3-5 16,0 1 2-16,0-3-1439 0</inkml:trace>
  <inkml:trace contextRef="#ctx0" brushRef="#br0" timeOffset="-116108.45">21925 13574 577 0,'0'0'0'0,"0"0"0"15,0 0 0-15,0 0 113 0,0 0-1 0,-3-3 0 16,1 3 1-16,-3-5-56 0,2 3 0 0,-2 2 0 15,5 0 0-15,-3-5-57 0,-2 5 0 0,5-3 0 0,-5 3 0 16,0-5-18-16,0 3 1 0,3-1-1 0,-11 1 2 16,-2 2 4-16,-1-8 2 0,4 3 0 0,-1 2 0 15,-5 3 1-15,3-5 0 0,5 5 0 0,-1 0 1 16,-1 0 8-16,2 0 0 0,7 0 0 0,-10 0 0 0,-5 0 8 16,1 0 0-16,4 0 0 0,5 0 1 0,3 5 13 15,-5 3 2-15,5-8-2 0,-3 8 2 0,-4-8-6 16,-1 0 0-16,5 2 0 0,3 1 1 0,-8-1-1 15,3 3 1-15,3-2-1 0,-4 2 1 0,-1-3-7 16,-1 3 1-16,5-5-1 0,-7 8 0 0,0-1 4 16,0-2 0-16,2-2-1 0,-2 2 1 0,-1 3 4 15,9-3 2-15,-1 2-1 0,-5 1 0 0,-2-1-8 0,5-4-1 16,2 2 0-16,1 7 1 0,-1-1-3 0,-5 1 0 16,6-7 0-16,-4 8 1 0,-1 2 4 0,2-5 0 15,2 3 0-15,0 4 1 0,3 1-13 0,-2-3 1 16,4 3-1-16,-2-3 1 0,2 5 5 0,-2-8 1 15,3-4-1-15,-3 5 2 0,5 2-7 0,-5-3 1 16,2-2-1-16,-2 11 2 0,5 1 1 0,3-12 2 0,-1 5 0 16,1 6 0-16,2 6-1 0,-5-12 1 0,2 6-1 15,1 1 1-15,4 4-4 0,-1-4 0 0,6-7 0 16,-4 18 0-16,0-5 0 0,-1-8 0 0,3-2 1 16,0 7 0-16,-4 2-2 0,1-11 1 0,3 4-1 15,1 0 1-15,-1 0-5 0,-3-5 1 0,4-2-1 16,-9 2 1-16,3-2-1 0,0-3 0 0,0-5 0 15,6 7 1-15,-1 3-1 0,0-2 0 0,-2-3 0 0,2-2 0 16,2-1-1-16,-1-2 1 0,-4 0 0 16,3-2 0-16,3 4-1 0,2 1 1 0,-2-3 0 15,0 0 0-15,5-3 0 0,-8 4 1 0,3-4 0 0,2 6 0 16,0 2 5-16,-2-10 0 0,-1 0 0 0,4 0 1 16,2 0-5-16,-3 0 0 0,-5 0 0 0,0 0 2 0,0 0-1 15,1 0 2-15,-1-5-1 0,2 0 1 0,6 2-4 16,-5 3 1-16,0-7-1 0,2-1 1 0,0-2 0 15,-5 2-1-15,1 6 0 0,4-11 0 0,-2 6-1 16,-1 2 1-16,1-5 0 0,-3-3 0 0,0 5-2 16,-2 1 0-16,2-1 0 0,0 1 1 0,-2-6-3 15,2-2 0-15,-2 2 0 0,2-2 1 0,3 3 2 0,-8 4 0 16,2 1 0-16,-2 1 0 0,1-6 0 0,-4 4 1 16,3 3 0-16,-5 3 0 0,5-13 5 0,3 2 0 15,-8 5 0-15,0 1 1 0,2-3-3 0,4 2 2 16,-4 1-1-16,-2-3 1 0,0 0-5 0,0 2 1 15,0 0 1-15,-2 1-1 0,2-1-1 0,0 1 1 16,0-1-1-16,-6 3 2 0,4-2 2 0,2-1 1 16,-5 1-1-16,2-4 1 0,-2 4 2 0,5-1 0 0,0 6 0 15,-5 2 1-15,0-13-2 0,0-2 2 0,2-3-1 16,-9-7 1-16,-6-13-4 0,-10-4 0 0,-3-1-1616 16</inkml:trace>
  <inkml:trace contextRef="#ctx0" brushRef="#br0" timeOffset="-114987.12">21508 12684 853 0,'-6'0'0'0,"4"5"0"16,-1 8 0-16,3-11 115 0,3 4 1 0,-1-6-2 15,-4 2 2-15,-1-2-63 0,1 0 2 16,2 0 0-16,2 0 0 0,3 0-53 0,1 0-1 0,-4 0 0 15,1 0 1-15,-1 0-9 0,1 0 2 0,4 0-1 16,-4-2 0-16,2-4-14 0,0 4 1 0,0-6-1 16,0-2 1-16,3 0 0 0,5-5 1 0,-8-3-1 15,0-2 1-15,0 3 0 0,0-3 1 0,-2 7-1 0,-1 5 1 16,3-4 13-16,-5 2-1 0,3 5 1 0,-1 0 0 16,1-5 3-16,2 2 0 0,-5 0 0 0,2 6 0 15,1-1 0-15,0-4 0 0,-1-1 0 0,1-4 1 0,-3-1 0 16,0 3 1-16,5 5-1 0,-3-3 1 0,3-4 13 15,-5 4 2-15,0 8-1 0,0-5 0 0,0 3 2 16,0-6 1-16,0 3-1 0,0 3 1 0,0 2-7 16,0 0 2-16,0 0-2 0,0-6 1 0,0 1 4 15,0 5 1-15,0 0-2 0,0-2 2 0,0 2-10 16,0 0 0-16,0 0-1 0,0 0 2 0,0 0 12 0,0 0 1 16,0 0-1-16,0 0 0 0,0 0-4 15,0 0-1-15,0 0 1 0,-2 0 0 0,2 0-4 0,0 0 2 16,0 0-1-16,0 0 1 0,0 7 0 0,0 6 2 15,0-3-1-15,2 8 0 0,6 12-11 0,2 3 0 16,-2-5 1-16,2 7-1 0,-8-5 2 0,1-2-1 16,2 5 1-16,3-3 1 0,-3-3 1 0,-3-1 0 15,3-6 1-15,-2 8 0 0,5-8-4 0,4-3-1 16,1 9 1-16,-10 1-1 0,2-4-2 0,-3-3 0 0,6-5 0 16,-6 10 0-16,4-9 5 0,-4-4 1 0,3 3-1 15,0-2 0-15,-5-6-2 0,0 1-1 0,0-8 1 16,5 8-1-16,0-1 18 0,-5 1-1 0,0-8 0 15,0 5 2-15,0 2-21 0,0-7 1 0,0 5 1 16,0-5-1-16,0 0 3 0,0 0 0 0,0 0 0 16,0 0 1-16,0 0-8 0,0 0 1 0,0 0 0 0,-2 0 0 15,-1 0-10-15,1 0 1 0,2 0-1 0,0 0 1 16,-3 0-27-16,3 0 1 0,-7-5 0 0,-4 5 0 16,-1-7-4-16,-1 2 0 0,-2 2-1 0,-1-2 1 15,-6 3-5-15,4-1 2 0,5-2-1 0,0 5 0 0,1 0 2 16,1 0-1-16,9 0 1 0,-6 5-1 0,3-2 4 15,-5-3 0-15,5 0 0 0,2 0 1 0,-2 0 35 16,0 0 1-16,3 0-2 0,-6 0 2 0,3 0 3 16,2 0 2-16,3 0-1 0,-2 0 0 0,-1 0 17 15,3 0 0-15,0 0-1 0,3 0 1 0,2 0-2 16,0 0 0-16,-2 0 0 0,7-3 0 0,8-2 0 16,2 0 0-16,-2 0 0 0,2 2 0 0,3-2-15 0,0-5 2 15,-3 5-1-15,1 5 1 0,-1-7 5 0,0-1 1 16,-4-2 0-16,4 8 0 0,-2-6 7 15,-3 8 1-15,-2-8-1 0,-1 8 1 0,-1-5-10 0,-4 3 1 16,3-3-1-16,-5 5 2 0,3 0 14 0,-8-5 2 16,5 5 0-16,0-3 0 0,-2 3-2 0,-1-5 1 15,1 5-2-15,-3 0 2 0,0 0-3 0,0 0 0 16,0 0 0-16,0 0 0 0,0 0-1481 0</inkml:trace>
  <inkml:trace contextRef="#ctx0" brushRef="#br0" timeOffset="-110764.59">21955 14113 552 0,'0'0'0'16,"0"0"0"-16,0 0 0 0,0 0 1 0,0 0 0 16,0 0-417-16</inkml:trace>
  <inkml:trace contextRef="#ctx0" brushRef="#br0" timeOffset="-108113.18">21889 13997 351 0,'0'0'0'15,"0"0"0"-15,0 0 0 0,0 0 1 0,0 0 1 16,0 0 0-16,0 0 1 0,0 0 8 0,0 0 0 16,0 0 0-16,0 0 0 0,0 0-9 0,0 0-1 15,0 0 0-15,0 0 0 0,0 0-1 0,0 0 0 16,0 0 0-16,0 0 0 0,0 0-306 0</inkml:trace>
  <inkml:trace contextRef="#ctx0" brushRef="#br0" timeOffset="-107142.95">22052 14534 12 0,'0'0'0'0,"0"0"0"0,0 0 0 0,0 0 0 0,0 0 0 15,0 0 0-15,0 0 0 0,0 0 5 16,0 0 1-16,0 0 0 0,0 0 0 0,0 0-7 16,0 0 1-16,0 0 0 0,0 0 0 0,0 0-1 0,0 0 1 15,0 0-1-15,0 0 1 0,0 0-1 0,0 0 1 16,0 0-1-16,0 0 1 0,0 0 0 0,0 0 1 16,0 0-1-16,0 0 1 0,0 0 34 0,0 0 1 15,0 0-1-15,0 0 0 0,0 0-5 0,0 0-1 0,0 0 0 16,0 0 1-16,0 0-5 0,0 0 1 0,0 0 0 15,0 0-1-15,0 0-3 0,10-25-1 0,-7 22 0 16,4 1 1-16,1-3-9 0,-3 5 1 0,-2-8-1 16,-1 6 2-16,3-6-6 0,0 3 1 0,-2 0-1 15,2 2 1-15,0-2 0 0,-2-2 0 0,-3 4 0 16,5 3 1-16,-3-7-3 0,1-3 1 0,-3 7-1 16,0 3 1-16,0 0 0 0,0-5 0 0,0 3 0 15,0 2 1-15,0-6-2 0,0 4 1 0,0-1 0 0,0 3 0 16,0 0 0-16,0 0 0 0,0 0 0 0,0 0 1 15,0 0-2-15,0 0 1 0,0 0 0 0,0 0 0 16,0 0-5-16,0 0 2 0,0 0-1 0,-3 0 1 0,1 0-4 16,2 0 0-16,0 0-614 0</inkml:trace>
  <inkml:trace contextRef="#ctx0" brushRef="#br0" timeOffset="-106784.31">21747 14232 313 0,'0'0'0'0,"0"7"0"0,0 1 0 15,2 4 60-15,8-2 1 0,-10-10-388 0</inkml:trace>
  <inkml:trace contextRef="#ctx0" brushRef="#br0" timeOffset="-85188.81">21574 13327 12 0,'0'0'0'0,"0"0"0"16,-28 30 0-16,15-12 0 0,5-3 0 0,-7 0 0 16,-8-2 0-16,5 2 0 0,3-3 0 0,0-4 0 15,-3 12 0-15,0-5 0 0,6-7 0 0,-4 4 0 0,-4 8 0 16,2-4 0-16,3-9 0 0,0 6 0 0,-6-3 0 15,-2 7 0-15,8-6 0 0,5 6 0 0,-8-2 0 16,3-2 0-16,7 2 0 0,1-2 0 0,-4 2 0 0,4-3 10 16,2-2 0-16,5 0 0 0,-3 6 1 0,3 1 17 15,0 1 0-15,0-8 1 0,-5 10-1 0,5 5-9 16,5-5 0-16,-2-2 0 0,4 7 0 0,3 6 0 16,1-4 0-16,-1-2 0 0,-3 3 1 0,6 2-12 15,2-4 1-15,1 1-1 0,-4 1 1 0,-1 0-2 16,4-11-1-16,0 4 1 0,-2 4 1 0,0-5-3 0,-1-5 0 15,1 5 1-15,0 8-1 0,5-5 3 0,-6-3 1 16,1-5-1-16,0 10 1 0,5 3-4 16,2-8-1-16,0 3 0 0,1-1 1 0,-4 4-4 0,-1-9 1 15,7 1 1-15,2 4-1 0,0-1 1 0,-2-6 2 16,0 2-2-16,3 1 2 0,7-8-5 0,0-2 0 16,-5-1 0-16,0 1 1 0,2-6 0 0,1-4 0 15,-1-6 0-15,-2 8 0 0,0-5 1 0,-5-2 2 0,3-3-2 16,-3 7 1-16,-3-5 4 0,0 1 1 0,1-3 0 15,-1 0 0-15,-2 0-4 0,0 0 1 16,-3 0-1-16,8-3 2 0,0-2-5 0,-3 2 1 0,0 1 0 16,-4-6 1-16,1 0 0 0,1 1 1 0,-5 4 0 15,2-12 0-15,3 2 0 0,0 1 0 0,0-4 0 16,-16 4 0-16,8-6-3 0,-5 3 1 0,1 2 0 16,-12-5 0-16,4 1 1 0,2-6 1 0,-3 5-1 0,-9 3 0 15,-4 0 1-15,4 2 0 0,-1-5-1 16,0 3 2-16,-2 2-4 0,0 6 1 0,-1 2-1 0,1 0 2 15,0 7 22-15,-3-5 2 0,0 3 0 0,-5-2 0 0,0-1 13 16,-2 8-1-16,-3-5 0 0,0-3 2 0,-2 6-3 16,2 2 1-16,5 5-1 0,-13-8 1 0,6 6-7 15,-4 2-1-15,1 0 1 0,-5 0-1 0,8 0-8 16,4 0 0-16,-4 7 1 0,-1-4-1 0,11 2 0 16,2-5 0-16,0 5 0 0,-5 5 0 0,8-5-21 15,5-2 1-15,-3 4-1 0,0-7 0 0,-2 5 0 16,2 0 2-16,13-5-1033 0</inkml:trace>
  <inkml:trace contextRef="#ctx0" brushRef="#br0" timeOffset="-84275.29">22004 14350 515 0,'0'0'0'0,"30"13"-99"0,-9 2 1 0,-6-8-141 16</inkml:trace>
  <inkml:trace contextRef="#ctx0" brushRef="#br0" timeOffset="-82112.53">28303 10923 326 0,'0'0'0'0,"0"0"0"0,0 0 0 0,0 0-246 0</inkml:trace>
  <inkml:trace contextRef="#ctx0" brushRef="#br0" timeOffset="-80263.87">28343 11251 878 0,'0'0'0'0,"0"0"0"0,0 0 0 16,-10 35 44-16,13-25 0 0,2-3-1 0,-3 1 2 15,4-5-44-15,-1-3 2 0,-3 0-2 0,6 0 1 16,-1 0-4-16,-1 0 1 0,-6 0-794 0</inkml:trace>
  <inkml:trace contextRef="#ctx0" brushRef="#br0" timeOffset="-79761.49">21696 14793 527 0,'0'0'0'0,"0"0"0"0,0 0 0 15,0 0 4-15,0 0 1 0,0 0-1 0,-23 16 2 16,23-16 36-16,0 0-1 0,0-8 1 0,0 8-1 0,5 0-41 0,0 0 0 16,0-5 0-16,10-3 0 0,-15 8-535 0</inkml:trace>
  <inkml:trace contextRef="#ctx0" brushRef="#br0" timeOffset="-76756.53">25107 10386 250 0,'0'0'0'0,"0"0"0"0,0 0 0 0,0 0-1 15,-7-25 1-15,7 23 0 0,0-11 0 0,0 10 0 16,0-2 1-16,0 0 0 0,0 3 0 0,0-3 26 0,0 2 0 16,-5-4 0-16,2 7 1 0,-2-8-3 15,0 3 0-15,2 0 1 0,-7-3 0 0,-8-2-26 0,1 5 0 16,1-10 0-16,-1 10 1 0,-1 0 15 0,3 3 1 16,2-3-2-16,-2 5 2 0,-1-3 2 0,4 3 1 15,1 0 1-15,1 0-1 0,-8 0-3 0,6 0 0 16,1 0-1-16,-4 0 1 0,-3 0-3 0,1 0-1 15,-1 0 1-15,-3 0 0 0,4 8 5 0,1-6 1 0,1 3 0 16,-3 0 0-16,0 3 0 0,3-1 0 0,5-4 0 16,-8 7 2-16,0-2-10 0,6-6 1 0,-1 8 1 15,-5-2-1-15,5 2 3 0,-2-5 0 16,2-3 0-16,-7 8-1 0,5 6 3 0,5-14 0 0,-6 11 0 16,1-1 1-16,0-2-12 0,5 0 0 0,5-2-1 15,-8 0 1-15,-2 7 4 0,4-3 1 0,6 3-1 16,-7 5 0-16,-1 1-3 0,3-9 1 0,5-2-1 15,-6 8 1-15,1-3 5 0,-2-7 1 0,9 4-1 0,6 6 1 16,-3 2-12-16,-3 0 1 0,3-5-1 0,0 11 2 16,-2-4 4-16,-1 3 1 0,3-4-1 0,3 4 1 15,2 2-10-15,-3-1 1 0,-2-4-1 0,0 6 1 16,3-3 0-16,4-2 1 0,-7 2 1 0,5 3-1 0,0-10-1 16,3-1 0-16,5-2 0 0,-3 8 0 0,3-5 2 15,-1-3 0-15,1 0-1 0,-5 0 2 16,2-2 2-16,3-1 1 0,2 3 0 0,-2 5 1 0,5 3 4 15,2-10 1-15,0 2 1 0,-5 5-1 0,3 3-12 16,0-11 2-16,5 6-2 0,-5 5 1 0,2-3 1 16,-2-8 2-16,-3 3-1 0,0 6 1 0,3-6-5 15,0-3 1-15,-3-4-1 0,-2 2 1 0,2-2 0 16,-4-3 0-16,1 0 1 0,1 2 0 0,2-4-2 16,0 2 0-16,-2-3 0 0,5-4 0 0,2-3 0 0,-2 2 0 15,-3 3 0-15,6-7 0 0,4-1 0 0,1-2 0 16,-3 0 0-16,2-5 0 0,0 2 0 0,-4-4 1 15,-1 1-1-15,1 4 1 0,-1 2-1 0,-5 2 1 16,3-4-1-16,0 4 1 0,-3 0 2 0,-5-4-1 0,0-1 0 16,1 3 0-16,-1 0 15 0,-3 3 1 0,4-1-1 15,1-5 1-15,1 3-14 0,-5 3 2 0,-3-1-2 16,2-4 2-16,1-4 1 0,-3 6-1 0,-2 3 1 16,2-3 1-16,0-3 11 0,-3 1 0 0,6 4 0 15,-6-5 0-15,1 3-14 0,0-2 0 0,-3 4 1 16,0-4 0-16,0-4 5 0,0 1 0 0,0 3 0 15,0-1 1-15,0-2 1 0,-3 2 1 0,0 1-1 16,1 2 2-16,-3-3-9 0,2-2 2 0,3 2-1 16,-7-2 1-16,-1-2-3 0,0 7 1 0,1-8 0 0,-6 0 0 15,0 6 3-15,3-8 1 0,5 4-1 0,0-1 1 16,-3 7-2-16,-2-5 0 0,3 2 0 0,-4-5 1 16,1-7-1-16,5 5 1 0,-8 7 0 0,-2-2 0 15,0-10-5-15,0 5 2 0,2 5 0 0,5 5-1 16,-2 0 9-16,2 0 0 0,1 2 1 0,-6-5-1 0,0 6-10 15,8-6-1-15,-2 6 0 0,2-1 1 0,-3 3 0 16,0-3 2-16,6 3 0 0,-3 3-1 0,0-13 3 16,2 5 1-16,-5 2 0 0,-4-7 0 0,-4 0-8 0,4-5 1 15,2-5-1557-15</inkml:trace>
  <inkml:trace contextRef="#ctx0" brushRef="#br0" timeOffset="-72486.47">25196 11034 263 0,'0'0'0'0,"0"0"0"0,0 0 0 0,0 0 7 16,0 0 0-16,0 0-1 0,0 0 1 0,0 0-11 0,0 0-1 16,0 0 1-16,0 0-1 0,0 0-200 0</inkml:trace>
  <inkml:trace contextRef="#ctx0" brushRef="#br0" timeOffset="-72324.8">25146 11074 564 0,'0'0'0'0,"0"0"0"15,0 0 0-15,0 0 27 0,0 0 0 0,0 0-492 16</inkml:trace>
  <inkml:trace contextRef="#ctx0" brushRef="#br0" timeOffset="-72135.36">25359 11041 829 0,'0'0'0'0,"0"0"0"0,0 0 0 0,0 0-28 16,0 0 0-16,0 0-552 0</inkml:trace>
  <inkml:trace contextRef="#ctx0" brushRef="#br0" timeOffset="-68330.3">20220 10359 12 0,'0'0'0'15,"0"0"0"-15,0 0 0 0,0 0 14 0,0 0 1 16,0 0 0-16,-25 2-1 0,20 3 41 0,0-2 1 15,0-6 0-15,2 1 1 0,-5 2-14 0,6 0 2 16,-1 0 0-16,3-3 0 0,-7 1 4 0,2 2 1 16,2 0-1-16,0 0 2 0,-7 0-14 0,0-8 0 15,0 8 0-15,-3-5 1 0,-10 2-8 0,3 3 2 16,2-5-2-16,0 5 1 0,6-5-3 0,-1 5 1 0,0 0 0 16,-2 0 0-16,-3 0-2 0,3-2 0 0,-5 2 0 15,2-5-1-15,0 5-2 0,0-3 0 0,0 3-1 16,0-7 2-16,1 7-9 0,4-5-1 0,0 2 1 15,-10 3 0-15,3-5 3 0,7 5 0 0,-2-5 0 16,2 3 1-16,1 2-9 0,1 0 2 0,4 0-2 16,-3 0 1-16,-3 0 4 0,3 0 0 0,-3 0-1 15,-5 0 1-15,-5 0-5 0,5 0 2 0,6 0-2 16,-9 0 1-16,1 0-3 0,2-6 1 0,3 6-1 0,-3 6 1 16,-2-4 0-16,2 3 1 0,5-5-1 0,6 0 0 15,2 8 3-15,-1 4 1 0,1-12-1 16,-10 3 2-16,-3-3-9 0,0 5 2 0,6-5-1 0,-1 2 1 15,0 3-2-15,1-5-1 0,1 5 1 0,-1-5 1 0,-6 3-5 16,5 2 0-16,0 3 0 0,-4-6 2 0,-4 11-3 16,6-8 1-16,7-3-1 0,-9 3 1 0,4-5 1 15,0 8 0-15,-2-8-1 0,0 7 2 0,4 6-1 16,6-5 0-16,3-8 1 0,-11 5-1 0,3 2 0 16,2 3 2-16,3-2-1 0,0 2 1 0,3 5 3 0,-6-8 1 15,3 6-1-15,-3 0 1 0,3 2-5 0,3-5 1 16,2 0-1-16,0 8 0 0,-3-1-2 0,3 1 0 15,0 0 0-15,0-6 0 0,0 3-1 0,0-5 2 16,5 8-2-16,-2-3 1 0,-1 5 0 0,1-10 2 16,-3 8-2-16,5 2 1 0,-3-2-3 0,3-1 0 15,1-1 0-15,-4 4 1 0,3-8-1 0,5 3 2 16,-2 6-1-16,2-4 0 0,3 8-1 0,0 3 1 16,-1-13 0-16,-1 5 0 0,1 8 1 0,3-8 1 15,-2 0-1-15,-3 3 0 0,3 2-2 0,0-7 0 0,0 0 0 16,-3 2 1-16,2-3-2 0,-4 1 1 0,5-3 0 15,2 0 0-15,-2 3 0 0,0-3 1 0,-1-7 0 16,1 2 0-16,-3 0-2 0,3-3 1 0,0 6 0 16,2 2 0-16,3-2-1 0,-1-3 1 0,-1-3-1 15,-1 11 1-15,3-8-1 0,0 0 1 0,-1-2-1 16,1 7 1-16,0 5-1 0,2-5 1 0,-4-2 0 0,1-6 0 16,1 3-1-16,0 0 1 0,0-7 0 15,0 9 0-15,-1 1 0 0,1-13 0 0,0 8 0 0,2-1 0 16,-2-2 0-16,-2-2 0 0,1-3 0 0,4 5 0 15,2 2-1-15,-1-7 1 0,-4 0 0 0,8 0 0 0,2 8-2 16,-5-8 2-16,0 0 0 0,2 2 0 0,3 3 0 16,-10 0 0-16,2-5 0 0,8 0 2 0,0 0-2 15,-5 0 0-15,2 0 0 0,1 0 1 0,-6 0-1 16,-5 0 0-16,3 0 0 0,5 0 1 0,3-5 0 16,-11 0 1-16,0 5-1 0,3 0 1 0,2-2 4 15,1-6 0-15,-6 8-1 0,5 0 2 0,6 0 7 0,-3-7-1 16,-6 7 0-16,1-5 2 0,0 0-8 0,0 2 1 15,2-4-2-15,3 2 2 16,3 2 2-16,-11-10 0 0,0 6 1 0,3-1 0 0,0 8 2 0,-3-5 1 16,0-2-1-16,-2-1 2 0,2-7-15 0,0 10 0 15,-2-3 0-15,8 1 1 0,1-11-1 0,-4 3 1 16,-5 3-1-16,0 1 1 0,-8 4-1 0,2-3 0 16,4 0 0-16,-1 2 0 0,0-4-1 15,-2-1 0-15,2 10 0 0,-3-9 0 0,4-3-3 0,1 2 1 0,-7 1 0 16,3 1 0-16,-5 1-6 0,2 0 1 0,0 5-1 15,-3-2 2-15,3-6-2 0,6 3 1 0,-6 5 0 16,2-3 0-16,-4-4 8 0,-1-1 0 0,1 3 0 16,2-2 0-16,0-1 1 0,-2-2 1 0,-1 2 1 15,1 6-1-15,2-3-1 0,-5 2 1 0,2-5 1 16,1 6-1-16,-1-6 1 0,1 6 2 0,-3-1-2 16,0-4 1-16,0 4 3 0,0-5 1 0,0 6 0 15,0-1 0-15,0 3-7 0,0-5 1 0,0 5 0 0,0-7 1 16,0 4 0-16,-3-5 1 0,1 11 0 0,-1-13 0 15,3 2 0-15,-2 6 0 0,2-1 1 0,-8-5-1 16,3 1 9-16,5-1-1 0,0 3 0 0,-8-2 2 0,1-1-3 16,-1 10 1-16,6-4-1 0,-1-1 2 0,1 6 0 15,-4-1 1-15,1-4-1 0,0-1 2 0,0-4 3 16,0 4 1-16,0-5 0 0,0 3 0 0,0 0-9 16,2 3 1-16,-4 4 1 0,2-4-1 0,-1 2-1 15,-1-3 0-15,2-5 0 0,5 6 1 0,-8-1-8 16,3 1 0-16,2-1-1 0,1 3 1 0,-3 0-1 0,0 3 0 15,2-6 0-15,-4 3 0 0,1 0 1 0,1-5 0 16,0 5 0-16,-2 2 1 0,-6-9-4 0,3 7 0 16,2-5 0-16,-2 2 1 0,-3-2-2 0,1 7 0 15,4-2-1-15,-5 3 1 0,3-6-3 0,2 3 0 16,-2 3 0-16,0-8 1 0,0 7 0 0,-3-2 1 16,8 3 0-16,-3-9 1 0,-4 9-1 0,-1 2 0 0,3-8 0 15,-8 3 1-15,5 3 0 0,3-3 0 0,2-3 0 16,-4 3 1-16,-1 3 2 0,0-6 0 15,1 3 0-15,1 3 1 0,-1-3 10 0,1 5 1 0,4-6-1 16,-1 4 2-16,-4-3-14 0,6 2 1 0,-1-2-1 16,2 3 1-16,-8-1 2 0,5 1 0 0,3-6 1 15,0 3-1-15,-8 3 1 0,1-3-1 0,7-3 1 16,0 6-1-16,-1 2-3 0,4-3 2 0,-3 1-2 16,-3 2 1-16,3 0 1 0,-3-8 1 0,6 3-1 0,-1 2 0 15,-4 3 4-15,2 0 1 0,0-5-1 0,-1 0 1 16,-1 3-7-16,-1 2 1 0,1-5 0 0,-1 2 0 15,0-4-2-15,1 2 0 0,2 2 0 0,-8 3 1 16,3-10-1-16,2 2 0 0,-2 1 0 0,-3 2 2 16,0 2-2-16,1-4 0 0,-1 7 0 0,0 0 0 15,-2-8 2-15,2 3 1 0,1 5-1 0,4 0 2 0,-2-5-4 16,2 3 0-16,1-3 0 0,-6 5 1 16,0 0-1-16,3-3 0 0,5 3 0 0,0 0 1 0,-3 0-1 15,0-7 0-15,8 7-1960 0</inkml:trace>
  <inkml:trace contextRef="#ctx0" brushRef="#br0" timeOffset="-64439.88">23678 17147 200 0,'0'0'0'0,"0"0"0"15,0 0 0-15,0 0-7 0,0 0 0 0,0 0 0 0,0 0 0 16,0 0 6-16,0 0 1 0,0 0 0 0,0 0 0 16,0 0 0-16,0 0 0 0,0 0 0 0,0 0 1 15,0 0 5-15,0 0 0 0,2-23-1 0,6 8 2 16,7-5-5-16,0 0 0 0,-2 2 1 16,2 8 0-16,1-8 5 0,-6 3 0 0,0 3 0 0,0 2 1 0,0-3 3 15,0-2 1-15,1 0 1 0,1-5-1 0,6 0-2 16,3-3 2-16,-11 10-2 0,5 1 1 0,3-1 7 15,-11-2 1-15,4 2-1 0,1 6 1 0,4-1 0 16,-1 1 0-16,0-6 0 0,0 3 1 0,3 0-9 16,3 0 1-16,-4-5 1 0,1 5-1 0,-5 0 3 0,5-11 0 15,-3 1 0-15,8 5-1 0,-3-5-2 0,-2 2-1 16,10 3 0-16,-8 0 1 0,3 0-4 0,-2-5 0 16,-1 5 0-16,-7-5 1 0,2 4-5 0,0 4 1 15,0-3-1-15,3-3 1 0,0-2 0 0,-5 2-1 16,5 6 1-16,-6-9 0 0,1 1-2 0,0 5 0 15,2 0 1-15,-2 2-1 0,-3-2 1 0,0 3-1 16,3-8 1-16,2 4-1 0,5-1 14 0,-4 2 1 16,-1 5-1-16,-7-3 1 0,-3 0-10 0,5-2 0 15,3 3 0-15,-1-1 2 0,1 3 4 0,0-5 2 0,-3 2-1 16,3-2 1-16,-1 3-14 0,-1-1 0 0,-1 3 1 16,0 5 0-16,0-3 6 0,-2-4 0 0,2 4 0 15,5-12 1-15,0 0-10 0,-4 5 1 0,-1 0 0 16,0-3 0-16,3-2-2 0,2 5 0 0,-2 2 0 15,-1-2 2-15,-1 0-2 0,-1 2 0 0,0 3 0 16,0-10 0-16,0 5 0 0,0 5 0 0,1-8 0 16,-1 1 0-16,0 1 2 0,0 1 1 0,0 3-1 0,0-3 2 15,1-6-4-15,-1 6 0 0,0 3 0 0,-5-13 1 16,5 2 2-16,0 3 2 0,1 5-1 0,-4 7 1 16,-4 0-4-16,2-2 1 0,0 0-1 0,0 3 1 0,0-6 5 15,3 6 0-15,-8 2 0 16,5 2-1-16,3-5-1 0,-1-2-1 0,-2 3 1 0,0 4 0 0,-5-9 0 15,3 4-1-15,-3 8 1 0,5-5 1 0,0 3-6 16,-2 2 1-16,2-8-1 0,0 8 1 0,-3 0 0 16,-2 0 1-16,0 0-1 0,0-8 2 0,0 8-3 15,0 0 1-15,0 0 0 0,0 0 0 0,0 0 8 0,0 0 0 16,0 0 0-16,0 0 1 0,0 0 2 16,0 0 2-16,0 0-1 0,-2 0 1 0,-1 8 4 0,-2-8 0 15,0 8 0-15,-5-1 1 0,-3 1-4 0,-2 4 2 16,0-4-1-16,-3 4 1 0,0-1-9 0,3-4 1 15,2 3-2-15,-2 8 2 0,-1-1-2 0,1-1 0 0,3-4 0 16,-9 3 0-16,8 5-4 0,-2 1-1 0,0-11 0 16,-11 15 0-16,1-5 2 0,2-5 0 0,5 5 0 15,1-5 0-15,1 6-1 0,4-1 2 0,-4-3-2 16,-9 4 2-16,7-1 3 0,5-5 0 0,-7 2-1 16,-3 11 2-16,3-10-4 0,4-1-1 0,4 6 1 15,-11 2-1-15,5-7 4 0,3 0 1 0,-1 2 0 16,-6-3 0-16,6 1 3 0,4-3 2 0,-6-2-1 15,-5 9 1-15,8-1-11 0,2-9 2 0,-5 6-1 16,-2 2 1-16,2-2 4 0,3-3 1 0,4-5-1 16,-6 7 1-16,1-6-6 0,9 1 1 0,-6 3-1 0,-5 3 2 15,6-3-2-15,-1-2 2 0,-5-6-1 16,0 6 0-16,5-6-4 0,1 3 1 0,2 8 1 0,2-5-1 16,-2-3 1-16,2 2 1 0,1 1-1 0,-6 5 0 15,0-8-1-15,3 0 0 0,2-3-1 0,3 3 1 0,-5 6-2 16,2-9 1-16,3 1 0 0,-7 7 1 0,-4 2-2 15,4-7 1-15,1 1 0 0,-4 6 0 0,5 3-1 16,5-5 0-16,-8-2 0 0,0 2 0 0,-4 3-1 16,1-11 0-16,9 1 0 0,-1 7 1 0,-2-2 0 15,2-6 0-15,3-2 0 0,-2 5 0 0,-9 3 0 0,6 0 0 16,5-11 0-16,-10 11 0 0,5-6-2 0,4-2 1 16,-6 3 0-16,-1-1 1 0,0 6-1 0,3-3 0 15,5-2 0-15,-5 9 1 0,2-7-4 0,6 0 2 16,-6-7 0-16,-2 10 0 0,0-6 1 0,2-2 1 15,3 3 0-15,0-1 0 0,-3 1 0 0,1-1 0 16,2-2 0-16,-1 5 0 0,-1 3 0 0,-1 0 0 16,3-6 0-16,-8-4 0 0,6 2 0 0,4 0 0 15,1-5 0-15,-6 7 0 0,0 1 0 0,6-3 0 0,2-2 0 16,-8 2 1-16,3 2 0 0,0-7 1 0,0 8-1 16,0-6 1-16,2 3 0 0,3 0-1 0,0-5 0 15,-5 8 1-15,3-6-1 0,-1 3 0 0,-2-5 0 16,3 0 1-16,2 0-2 0,0 5 0 0,-3-2 0 15,0-3 0-15,1 0 0 0,-1 0 0 0,3 0 0 16,-2 0 0-16,2 0-2 0,0 0 1 0,0 0 0 16,0 0 1-16,0 0-1 0,0 0 0 0,0 0 0 0,0 0 1 15,0 0-4-15,0 0 2 0,0 0 0 0,2 0 0 16,1 0-1-16,2 0 2 0,-2 0 0 0,2-3 0 16,2 1 0-16,1-1 0 0,0 3 0 0,2-7 1 15,2 2-4-15,1 2 2 0,-3-7 0 0,1 3 0 16,4-3 1-16,0-1-1 0,-5 4 1 0,3-3 0 15,2-3 0-15,-2 6 0 0,-3-1 0 0,0 1 1 0,-5-4 0 16,0 1 0-16,3 3 0 0,5-3 0 0,-3 7-1 16,-5-4 1-16,-2 2-1 0,2 2 1 0,2-4 0 15,3 2 1-15,-7 5 0 0,0-6 0 0,-1 4-1 16,1-3 1-16,2 5 0 0,0 0 0 0,-3-3-1 16,-2 3 1-16,0-5 1 0,3 3-1 0,2-1-1 0,-2 3 1 15,-3 0 0-15,0 0 0 0,0 0-1 0,0 0 1 16,0 0-1-16,-3 0 1 0,3 0 0 0,3 0 2 15,2 0-2-15,-3 0 1 0,-2 0 0 0,-2 0 2 16,2 0-2-16,-3 0 1 0,3 0-2 0,0 0 2 16,0 0-2-16,0 0 1 0,0 0-1 0,0 0 0 0,0 0 0 15,-2 0 0-15,2 0 2 0,0 0 0 0,0 0-1 16,-3 0 2-16,3 0-4 0,0 0 0 0,0 0 0 16,0 0 0-16,0 0-1 0,0 0 1 0,0 0 0 15,0 0 0-15,0 0-5 0,0 0 1 0,0 0-1 16,0 0 1-16,0 0-2 0,0 0 1 0,0 0 0 15,0 0 0-15,0 0 3 0,0 0 0 0,0 0 0 16,0 0 1-16,0 0-4 0,0 0 2 0,0 0-1 16,-5 0 1-16,5 0 1 0,0 0 1 0,0 0-2 0,0 0 2 15,0 0 1-15,0 0 0 0,0 0 0 0,-3 0 0 16,3 0-1-16,0 0 0 0,0 0 0 0,0 0 1 16,0 0 0-16,0 0 0 0,0 0 0 0,0 0 0 15,0 0 0-15,0 0 0 0,0 0 0 0,0 0 0 16,0 0 0-16,0 0 1 0,0 0 0 0,0-2 0 0,0 2 1 15,0-5 2-15,0 5-2 0,0 0 1 0,0 0 1 16,0 0 0-16,0 0 0 0,0-3 0 0,0 3-3 16,0-5 1-16,0 3 1 0,3 2-1 0,2-5 1 15,0 2 1-15,-2 1-1 0,-1-1 0 0,1 3-1 16,-3 0 0-16,0 0-1 0,2 0 1 0,3-5-2 16,0 3 1-16,-5 2 0 0,0 0 1 0,0 0-2 0,0 0 1 15,0 0 0-15,0-6 0 0,0 4-1 0,0 2 0 16,0-5 0-16,0 0 0 0,0 5-1298 0</inkml:trace>
  <inkml:trace contextRef="#ctx0" brushRef="#br0" timeOffset="-19272.94">24566 16653 1281 0,'0'0'0'0,"0"0"0"0,-11 35 0 0,6-22 46 15,0-11 1-15,0 4-1 0,3-1 1 0,2-5-129 16,0 0 2-16,0 0-900 0</inkml:trace>
  <inkml:trace contextRef="#ctx0" brushRef="#br0" timeOffset="-19034.05">24843 16154 1080 0,'0'10'0'16,"0"8"0"-16,0 10 0 0,5-3-90 16,-3-10 1-16,-2 0-588 0</inkml:trace>
  <inkml:trace contextRef="#ctx0" brushRef="#br0" timeOffset="-18120.29">20869 10883 1192 0,'0'0'0'0,"0"0"0"0,0 0 0 0,0 0-27 15,0 0 1-15,0 0-1 0,-5 25 0 0,5-25-788 16</inkml:trace>
  <inkml:trace contextRef="#ctx0" brushRef="#br0" timeOffset="-15926.73">25074 10553 12 0,'0'0'0'0,"0"0"0"0,0 0 0 0,0 0 0 15,0 0 1-15,0 0 0 0,0 0 0 0,0 0 18 16,0 0 1-16,0 0 0 0,0 0 0 0,0 0 30 15,0 0 2-15,0 0 0 0,0 0-1 0,0 0-14 0,0 0 1 16,0 0-1-16,0 0 1 0,0 0-18 16,0 0 0-16,-28-16-1 0,18 14 1 0,-5-1 7 0,0-2 0 15,4 3 0-15,-4-3 0 0,0 2-1 0,2-4-1 16,6 2 1-16,-4 0 0 0,-9 2 0 0,2-2 0 16,6-3-1-16,4 3 1 0,0 3-2 0,1-6-1 15,2 8 1-15,-3 0 1 0,-2-7-6 0,2 2 1 16,-2 5 0-16,0 0 0 0,0-5-6 0,2 2-1 0,3-2 1 15,-3 5 0-15,-2 0 14 0,2 0 2 0,3 0-1 16,0 0 0-16,-5 0 2 0,2 0 2 0,1 0-1 16,-3 0 1-16,-1 0-8 0,4 5-1 15,4-2 1-15,-12 7 1 0,0-3-6 0,2 1 1 0,3-8 1 16,-3 2-1-16,-2 3-8 0,5 1 2 0,2-4 0 16,3 3-1-16,-8 3-5 0,6-8 0 0,4 5 0 15,-2 2 1-15,-5 1 6 0,0-6 0 0,2 3-1 16,0 8 1-16,-2-5-6 0,3-1 1 0,1-4 1 0,1 4-1 15,-2 3-2-15,-3-2 1 0,2-1-1 0,-2 1 1 16,2 7-4-16,3 3-1 0,0-11 1 0,-5 6-1 16,2 10 4-16,6-8 2 0,-3-3-2 0,-3 8 1 0,0 1-6 15,3 1 1-15,5-9-1 0,-7 4 1 0,-1 1-4 16,5 2 1-16,3-10 0 0,-7 16 0 0,7-11 0 16,0 5 0-16,0-10-1 0,-3 15 1 0,1-10 0 15,2 3 2-15,5-3-2 0,-3 0 1 0,3-2-1 16,-5-1-1-16,5-2 0 0,3 8 0 0,2 5 9 15,0-3 0-15,1-5 0 0,4 0 0 0,0 3-2 16,-2-3 0-16,5 0 0 0,-6 5 1 0,6-5 0 0,-5 0 0 16,2-5 0-16,3 1 1 15,2 4-2-15,-2-5 1 0,-5-3 0 0,2 6 0 0,3-6-5 0,0 1 2 16,-3-5-1-16,3 7 1 0,5 0-2 0,-3-5 2 16,-2-3 0-16,0 6-1 0,-3-8 0 0,0 2-1 15,3-2 1-15,10 3-1 0,5 2-3 0,-5-5 2 16,0 0-1-16,0 0 0 0,0 0-2 0,0-8 0 15,3 3 0-15,-1-2 1 0,-4 2-1 0,-4-5 0 0,6 0 0 16,-2-8 0-16,-3 5 0 0,0 1 1 0,-6 4 0 16,1-7 1-16,3-3 2 0,-4 3 1 15,-1 0-1-15,-1 0 2 0,3-3-2 0,0 11 2 0,-1-6-2 16,-1-2 2-16,-4 0-2 0,-1 0 2 0,1 2-2 16,-4 6 2-16,2-6-6 0,3 3 1 0,-8 0-1 15,5 0 1-15,5-3-1 0,-7 1 0 0,0 4 0 16,-1 1 1-16,-2-9-1 0,0 4 0 0,3-1 0 15,0-2 0-15,2-5 0 0,0 5 0 0,-5 2 0 0,-5-7 0 16,0-3 0-16,0 8 2 0,-5 3-1 16,0-3 0-16,0-6-2 0,0 4 1 0,0 2 0 0,-6-8 0 15,-4 5-5-15,0 1 1 0,2 2-1 0,-5-6 2 0,-2 4 3 16,2-1 0-16,-2-2 0 0,-3 2 0 0,3 8 8 16,2-2 1-16,-3-3-1 0,-4-6 0 0,5 6 12 15,2 3 0-15,-2-1-1 0,-3 3 1 0,2-3-13 16,3 1 0-16,-2 4-1 0,-5 3 2 0,4 3-1 15,-4-6 1-15,2-4-2 0,-5 12 2 0,3-8-3 16,4 3 0-16,-2-8 1 0,-5 11 0 0,5 2-2 0,6-8 1 16,-4 3-1-16,1 3 1 0,5-3 13 0,-1 5 1 15,6-10-1-15,-3 5 1 0,-2 5-6 0,3 0 2 16,1 0-1-16,-1 0 1 0,-1-8-2 0,3 8 1 16,2 0-1-16,-5 0 2 0,1-5-11 0,1 5 2 15,4 0 0-15,-6 0-1 0,-2 0 1 0,5 0 1 16,2 0-2-16,-7 0 2 0,0 0-3 0,-3 0 1 15,13 0-1-15,-3 5 2 0,0 3-2 0,1-8 1 16,-1 2-1-16,0 3 1 0,-2 3-1 0,3-1 1 0,4-2-1 16,-2-5 1-16,0 8-4 0,0-8 1 0,0 2 0 15,-3 8 1-15,0-2-2 0,1 0 0 0,2-8 0 16,0 5 0-16,0-3-1 0,0 3 1 0,-1-2 0 16,-1 4 1-16,-1-2-2 0,1-5 1 0,1 8-1 15,1-3 1-15,-5 10-1 0,3-13 0 0,-1 3 0 16,-5 3 0-16,3-3 0 0,5 3 0 0,2-3 0 15,-7 2 0-15,10-7-1973 0</inkml:trace>
</inkml:ink>
</file>

<file path=ppt/ink/ink9.xml><?xml version="1.0" encoding="utf-8"?>
<inkml:ink xmlns:inkml="http://www.w3.org/2003/InkML">
  <inkml:definitions>
    <inkml:context xml:id="ctx0">
      <inkml:inkSource xml:id="inkSrc0">
        <inkml:traceFormat>
          <inkml:channel name="X" type="integer" max="13312" units="cm"/>
          <inkml:channel name="Y" type="integer" max="8960" units="cm"/>
          <inkml:channel name="F" type="integer" max="4096" units="dev"/>
          <inkml:channel name="T" type="integer" max="2.14748E9" units="dev"/>
        </inkml:traceFormat>
        <inkml:channelProperties>
          <inkml:channelProperty channel="X" name="resolution" value="630.90045" units="1/cm"/>
          <inkml:channelProperty channel="Y" name="resolution" value="635.461" units="1/cm"/>
          <inkml:channelProperty channel="F" name="resolution" value="0" units="1/dev"/>
          <inkml:channelProperty channel="T" name="resolution" value="1" units="1/dev"/>
        </inkml:channelProperties>
      </inkml:inkSource>
      <inkml:timestamp xml:id="ts0" timeString="2024-03-27T13:40:10.897"/>
    </inkml:context>
    <inkml:brush xml:id="br0">
      <inkml:brushProperty name="width" value="0.05292" units="cm"/>
      <inkml:brushProperty name="height" value="0.05292" units="cm"/>
      <inkml:brushProperty name="color" value="#FF0000"/>
    </inkml:brush>
  </inkml:definitions>
  <inkml:trace contextRef="#ctx0" brushRef="#br0">13328 16819 426 0,'0'0'0'0,"0"0"0"16,0 0 0-16,0 0 6 0,0 0-1 0,0 0-334 15</inkml:trace>
  <inkml:trace contextRef="#ctx0" brushRef="#br0" timeOffset="1763.82">13428 16840 237 0,'0'0'0'0,"0"0"0"16,0 0 0-16,25-8 25 0,-17 8 1 0,2-5 0 0,-3 0 0 15,4 2-3-15,-6-4 1 0,2 2-1 0,4 2 1 0,1 3-16 16,1 0-1-16,-10-7 1 0,7 4 1 0,2 1-3 16,1-3 0-16,-5 2-1 0,10 3 2 0,4-5-3 15,-4 3 2-15,0 2-2 0,2 0 2 0,-2-8 12 16,0 8 1-16,-5-5-1 0,5 2 1 0,2 1-10 15,-2-1 0-15,-6 3 0 0,11-7 1 16,-7 7 6-16,-1 0 1 0,3 0-2 0,7-8 2 0,-4 8 7 16,-4-5-1-16,1 3 1 0,0 2 1 0,2 2-17 0,3 3 1 15,-13-2-2-15,11 2 2 0,-3-5 9 0,-1 2 0 16,-4 3 0-16,5-2 0 0,0 2-17 0,-6 0 0 16,1 3 1-16,5-1-1 0,2 1 2 0,-10-3 0 15,-2 2 1-15,5-4 0 0,0 4 1 0,-3 1-1 16,-3-3 1-16,4 2-1 0,1 6 0 15,1-8 0 1,0 3 1-16,-6-6-1 0,3 3 1 0,-2 3-1 0,0-6 0 16,4 3 1-16,4 0 16 0,-4 3 1 0,-6-8-1 0,6 8 1 0,1-3 1 0,-5 2 0 0,2 1 0 15,-3-13 0-15,6 5 2 0,-3 5 1 0,-2-5-1 16,2 0 0-16,3 0-8 0,0 0 0 0,-1 0 0 16,-7 0 0-16,3 0 2 0,0 0 0 0,2 0 0 15,3 0 0-15,-1 0-12 0,-2 0 1 0,-2 0-1 16,-3 7 1-16,8-4 9 0,-8-1 0 0,3 1 0 15,-3 4 0-15,7-2-15 0,-7-5 1 0,3 0 1 0,-5 0-1 16,2 0 19-16,0 0 1 0,0 0-1 0,0 0 2 16,3 0-14-16,4 0 0 0,-7 0 0 0,3 0 1 15,0-5-4-15,-3 5 0 0,0 0 0 0,0 0-1 16,3 0 10-16,-3 0 0 0,-3 0-1 0,3 0 1 0,0 0-10 16,-5 0 1-16,3 0-2 0,2 0 2 0,0 0-1 15,0 0-1-15,-5 0 1 0,0 0 0 0,0 0 0 16,0 0 0-16,0 0-1 0,0 0 1 0,0 0-2 15,0 0 1-15,0 0-1 0,5 0 1 0,3 0 3 16,-8 0 1-16,3 0-1 0,-1 0 1 0,1 0 8 0,-3 0 3 16,0 0-2-16,0 0 1 0,0 0-17 0,0 0 0 15,0 0 0-15,0 0 2 0,0 0 15 0,0 0 1 16,0 0 0-16,5 0 0 0,0 0-10 0,-5 0 1 16,0 0-1-16,0 0 0 0,0 0 12 0,0 0 2 15,0 0-2-15,0-2 2 0,0 2-6 0,0 2 0 16,0-2 0-16,0 0 1 0,5 0-7 0,2 0 0 15,-7 0 1-15,3 0-1 0,0 0-6 0,-1 0 0 16,-2 0 0-16,-2 0 1 0,-1 0 3 0,0 0 0 0,3 0 0 16,0 0 1-16,0 0-6 0,0 0-1 0,0 0 1 15,0 0-1-15,0 0 1 0,0 0 0 0,0 0 0 16,0 0 0-16,0 0 3 0,0 0 1 0,0 0-1 16,0 0 1-16,0 0-4 0,0 0-1 0,0 0 1 15,0 0-1-15,0 0-4 0,0 0 0 0,0 0 0 16,0 0 0-16,0-2-22 0,0-3-1 0,0 2 1 15,0 3-1-15,0 0-1 0,0 0 0 0,0 0-1 16,0 0 2-16,0 0 6 0,0 0 1 0,0 0-1 0,0 0 2 16,0 0-1-16,0 0 1 0,0 0 0 0,0 0 0 15,0 0 15-15,0 0 1 0,0 0-1 0,0 0 1 0,0 0 4 16,0 0-1-16,0 0 1 0,0 0-1 0,0 0 5 16,0 0 0-16,0 0 0 0,0 0 1 15,0 0-5-15,0 0 0 0,0 0 0 0,0 0 1 0,0 0-4 16,0 0 0-16,0 0 0 0,0 0 1 0,0 0-3 15,0 0 0-15,0 0 0 0,0 0 1 0,0 0-2 16,0 0 1-16,0 0 0 0,-5 0 0 0,3 0-5 16,-1 0 1-16,1 0-1 0,2 0 1 0,0 0-2 0,0 0 1 15,0 0 0-15,0 0 0 0,-5-2-4 16,5-1 0-16,0 3 0 0,-5-5 2 0,0 3 1 0,2 2 1 16,-7 0 1-16,-8 0 0 0,-2-5 2 0,-6 2 2 15,3 3-1-15,-2 0 1 0,-6-5 14 0,6 0 0 16,7 3 1-16,-7 4-1 0,2 1 4 0,0-3 2 15,2 0-3-15,-4 0 3 0,-3 0-8 0,8 0 0 16,2 0 1-16,-2 2 0 0,-3 3-11 0,0-2 2 0,2-3-1 16,-4 0 0-16,0 0 6 0,7 0 0 0,0 5 0 15,-5-3 1-15,3 3-2 0,4-5 0 0,4 3 0 16,-9 2 1-16,-2 2-1 0,3-7 1 0,7 5-1 16,-4 3 1-16,-1-8-5 0,5 0 2 0,0 0-1 15,-12 0 1-15,4 2 3 0,6 4 0 0,-8-4 0 16,3-2 1-16,2 3-10 0,5 4 1 0,-2-7-1 15,0 0 1-15,2 0-2 0,3 0 0 0,2 3 0 0,3-3 1 16,-7 0-3-16,4 0 0 0,5 0 0 0,1 0 1 16,-6 0-13-16,3 0 2 0,-5 0-1 0,2 0 1 15,-4 0 8-15,7 0 2 0,-3 0-1 0,3 0 1 16,-8 0 0-16,8 0 0 0,-3 5 1 0,3-3 0 16,0 3 0-16,0-5 1 0,3 0-2 0,-4 0 2 0,1 0 0 15,5 0 0-15,0 0 0 0,-2 0 1 0,-3 0 2 16,5 0 0-16,0 0 1 0,0 0-1 0,-5 0 11 15,2 0 1-15,3 0-1 0,0 0 2 0,0 0-8 16,0 0 0-16,0 0 0 0,0 0 1 0,0 0-2 16,0 0 0-16,0 0 0 0,0 0 1 0,0 0-2 0,0 0 1 15,0 0 0-15,3 0-1 0,7 0 0 0,3 0-1 16,-11 0 1-16,13 0-1 0,11 8-3 0,-1-1 1 16,1-2 1-16,4-5-1 0,6 0-3 15,-6 0 1-15,1 0 0 0,-8-5 0 0,2 10-1 0,1-2 1 16,-6 2 0-16,3-5 0 0,0 0-3 0,2 0 1 15,-2 0 0-15,5-8 1 0,0 8-4 0,-2 0 2 16,-4 0-1-16,4-7 0 0,-1 7 0 0,-4 0-1 16,2 0 1-16,-1-5 0 0,-4 2 2 0,-2 3 0 0,-1 0 0 15,0 0 0-15,-2 0-4 0,-3 0-1 0,-2 0 0 16,2 0 1-16,-8 0 4 0,1 0 2 0,-1 0 0 16,4 0 0-16,-6 0-2 0,0 0 1 0,0 0-1 15,0 0 1-15,0 0-16 0,0 0 0 0,0 0 0 16,0 0 0-16,0 0 7 0,0 0 1 0,0 0 0 15,-8 0 0-15,-7 0 8 0,-3 0 0 0,0 0 0 16,-7 0 0-16,4 0 0 0,-2 0 0 0,8 3-1 0,0 2 1 16,7-5 1-16,-2 0 0 0,7 0 0 15,-7 0 0-15,3 0 1 0,2 0 2 0,2 0-1 0,0 0 0 16,-4 0 6-16,-1 0 1 0,3 0-1 0,5 0 1 16,-8 0-9-16,3 0 1 0,5 0-1 0,-5 0 1 15,0 0-1-15,3 7 1 0,2-4-1 0,0 2 1 0,-5-5 4 16,-1 0-1-16,4 0 1 0,2 0 0 0,0 0-5 15,-3 0 0-15,3 0 0 0,0 0 2 0,0 0-2 16,0 0 0-16,0 0 0 0,0 0 0 0,0 0 0 16,0 0 0-16,0 0 0 0,0 0 0 0,0 0 0 15,0 0 1-15,0 0 0 0,0 0 0 0,0 0 1 16,0 0 2-16,0 0-1 0,0 0 0 0,0 0 5 16,-2 0 1-16,2 0-1 0,-5 0 1 0,2 0-9 0,1-5 1 31,-1 5-1-31,3 0 1 0,0 0-1824 0</inkml:trace>
  <inkml:trace contextRef="#ctx0" brushRef="#br0" timeOffset="2337.81">16107 16933 904 0,'0'0'0'0,"0"0"0"0,0 0 0 15,0 0 61-15,0 0-1 0,0 0 1 0,0 0 1 16,0 0-924-16</inkml:trace>
  <inkml:trace contextRef="#ctx0" brushRef="#br0" timeOffset="3439.95">16145 16996 703 0,'0'0'0'0,"0"0"0"0,0 0 0 0,0 0 18 15,0 0 1-15,0 0 0 0,25 10 0 0,-15-3-12 16,0 1 1-16,-2-6-1 0,7 4 0 0,6 1 31 16,-1 6-1-16,-2-8 0 0,2 2 1 0,6 1-20 15,-3-1 1-15,-1 1-1 0,9 7 1 0,-6-2-1 0,1-1 1 16,2-4 0-16,0 2 0 0,2 8 0 0,1-8 0 16,-3 0 0-16,0-3 1 0,0 1-7 0,-8-3-1 15,3 2 0-15,3-4 1 0,-4 2-3 16,-1-5 0-16,-3 3 0 0,-1-3 0 0,-6 0-10 0,-1 5 0 15,0-3 0-15,3-2 0 0,4-2 0 0,-6 2 1 16,-1 0 0-16,0 0 1 0,3 0-2 0,-8 0 1 16,2 0 0-16,1 0 0 0,-3 0-1 0,0 0 1 15,-5 0-1-15,5 0 1 0,-5-5-1 0,0 2 0 0,0 3 0 16,0 0 1-16,0 0 0 0,0 0 2 16,0 0-2-16,-5 0 1 0,0 0 4 0,0 0-1 0,3 0 1 15,-16-5 1-15,-15 2 21 0,-3-4 0 0,0 4 0 16,-2 1 1-16,5-3-8 0,5 2 1 0,-2-2-1 15,-6 3 1-15,-5-3-3 0,8 0 2 0,-5 2-2 16,2-4 1-16,6-1 5 0,5-2 0 16,-6 7 0-16,-5 1 1 0,11-3-7 0,-1-3 1 0,9 8-1 15,-1-5 1-15,0 3-2 0,-2-3 1 0,4 5 1 0,9 0-1 16,-1-3-18-16,3 3 1 0,5 3 0 0,-5 2 0 16,2-5-2-16,1 0 2 0,-1 0-2 0,3 0 1 15,0 0-1-15,0 0 1 0,0 0-1 0,0 0 1 16,0 0-1-16,0 0 0 0,3 0 0 0,7 0 0 0,5 0-8 15,3 0 1-15,0 0 0 0,5-5 0 0,7 2 1 16,1-2 1-16,-1 0-1 0,1-5 1 0,-6 2-5 16,6 3 1-16,-1-2 0 0,1-6 0 0,2 6 7 15,0-1 0-15,-2 1 0 0,-1-4 1 16,-2 4-7-16,-5 4 1 0,0-4-1 0,2-6 1 0,1 1-6 16,-8 4-1-16,2 3 1 0,-2-5 1 0,5 2-1 15,-8 3 2-15,0-5-1 0,-7 5 1 0,0 5 0 0,2-5 2 16,-5 3 0-16,2-3 1 0,-1 2 2 0,-4 3 0 15,1 0 1-15,-1-7-1 0,-2 4 6 0,0 3 0 16,0 0 0-16,0-2 1 0,0 2 8 0,0 0 0 16,0 0 0-16,-7-6 1 0,-4 4-5 0,4 2 0 15,-6-8 1-15,-12 3 0 0,-11 0-1 0,0 3 1 0,6-6-1 16,4 3 2-16,3 3 7 0,3 2-1 0,2-8 0 16,0 3 2-16,-2 5 1 0,2 0 1 0,6 0-2 15,-4-5 2-15,1 3-6 0,5 2 2 0,7 0-2 16,-7 0 1-16,3 0-2 0,-4 0 1 0,9 0-1 15,2 0 0-15,-5 0-10 0,5 0 1 0,0 0 0 16,0 0 0-16,0 0-1 0,0 0 0 0,0 0 0 16,5 0 0-16,10 0 0 0,0 0 0 0,-2 0 0 15,13 0 0-15,4 0-6 0,1 0 1 0,-6 0-1 16,-2 0 2-16,-10 2-11 0,-1 3 1 0,6-2-1 16,0-3 0-16,-3-3 11 0,-5 3 1 0,1 3-1 0,1-1 1 15,4-2-4-15,-4 0 1 0,-2 0 1 0,-4 0-1 16,-1 0-3-16,-3 0 0 0,3 0 0 0,0 0 1 15,-2 0 4-15,2 0-1 0,-5 0 1 0,0 0-1 0,0 0 5 16,0 0 2-16,0 0-2 0,0 0 1 0,0 0 3 16,0 0 2-16,0 0-1 0,-5 0 1 0,2 3 9 15,-2 2 0-15,0 2 0 0,-8-4 1 0,-17 2-5 16,-6 2 0-16,1 1 0 0,-9-1 1 0,11 1-3 0,10 2 1 16,-2-2-1-16,-8-6 1 0,10 3 0 15,-2 0 0-15,2 5 0 0,0-5 0 0,2 3-10 0,-1 0 1 16,1-3-1-16,-2-3 1 0,3 3-1 0,5 3 0 15,2-1 0-15,0-4 0 0,1-1-1 0,4 1 0 16,0 2 0-16,3-5 1 0,0 7 3 0,5-4 2 16,-5 2-2-16,0-5 2 0,2 0-3 0,3 0 0 15,0 0 0-15,0 0 1 0,0 0-3 0,0 0 0 16,0 0 0-16,3 0 0 0,7 0 0 0,-2 0 0 0,2 0 0 16,8 0 0-16,7 0-1 0,1 0 1 0,-3 0 0 15,2 0 0-15,-2 0-5 0,-3 0 2 0,-7 0-2 16,0 0 2-16,-1 0 1 0,-1 0-1 0,1 0 1 15,-2 0 1-15,6 0-6 0,-4 5 1 0,1 3-1 16,2-8 0-16,-2 0 1 0,0 0 2 0,-8 0-1 16,8-5 1-16,-6 2-5 0,3 0 1 0,-2 1-1 15,0-6 1-15,-8 8-1362 0</inkml:trace>
  <inkml:trace contextRef="#ctx0" brushRef="#br0" timeOffset="28183.04">25960 4371 12 0,'0'0'0'16,"0"0"0"-16,0 0 0 0,-28 3 0 0,15-3 0 16,0 0 0-16,1 2 0 0,-1 6 0 0,3-8 0 15,5-8 0-15,-1 8 0 0,-1 8 0 0,-3-8 0 0,-1 0 0 16,1 0 0-16,-5 0 0 0,2 0 0 0,3-8 0 15,0 6 0-15,-3-1 1 0,1-4 0 0,1 7 0 16,1 0 0-16,-3-5 14 0,1 2 1 0,-1-2-2 16,-5 0 2-16,0 3 4 0,3-3 0 0,0 2 1 15,-16-10-1-15,3 6 0 0,5-1 1 0,1 3 1 16,-6 3-1-16,2-6 0 0,3 1 2 0,0 2-1 16,-5-3 1-16,0 3-9 0,3 5 1 0,2-2-1 15,0-9 1-15,-2 9 16 0,4 2 2 0,4-8-1 0,6 1 1 16,4 7-7-16,-1-5 1 0,-7 0 0 0,-8 5 0 15,-2 0-4-15,4 0 2 0,1-3-2 0,-18-2 2 16,5 3-5-16,7 2 0 0,3 0 1 0,-5 0-1 16,0 0-7-16,3 0 1 0,2 0-1 0,3 2 2 0,2 3 4 15,2-2 1-15,1-3-1 0,-5 5 1 0,0-5-8 16,-1 5-1-16,3-3 0 0,-7 3 0 0,-1 3-1 16,4-8 0-16,1 5 1 0,-4 5 0 0,2-2 3 15,-3 2 2-15,1-8-1 0,-6 11 0 0,4-6-8 16,6 1 0-16,-4-3 0 0,-8 3 0 0,10 7-1 15,5-8 0-15,-2 1-1 0,-6 4 2 0,8-9-1 0,3 7-1 16,0-2 1-16,0 4-1 0,-1 3 3 0,4-7 1 16,1-1-1-16,1 1 1 0,3 5-4 0,1-8-1 15,-9 5 1-15,0 7-1 0,2 1 1 0,3 0 0 16,0-3 0-16,0 0 0 0,-6 5-4 0,6-5 2 16,5-2-1-16,-8 2 0 0,1 10 2 0,2-7-1 15,4 7 0-15,1-10 1 0,-5 0-4 0,3 3 0 0,1-3 0 16,1 5 1-16,0-10-1 0,3 3 0 0,2-1 0 15,0 1 0-15,-3 2-3 0,1 5 2 0,2-10-1 16,2 8 1-16,1 5-1 0,-3-3 1 0,0-8 0 16,7 8-1-16,-2 6 4 0,6-9-1 0,-4 1 0 15,3 7 1-15,3-10 10 0,0 3 1 0,-3 0-1 16,8 2 0-16,0 0 1 0,-3 0-1 0,3-7 0 16,2 2 2-16,8-3-5 0,-2 3 0 0,-4-7 0 15,-1 5 1-15,7 2-10 0,2-8 0 0,1 6 0 16,-1-6 0-16,1-2-2 0,2 3 1 0,8 2-2 0,-1 3 2 15,1-1-7-15,-5 3 2 0,4-2-2 0,4 7 1 16,-4-10 1-16,-1 3 1 0,1-1-1 0,3-1 1 16,3 1-1-16,0 1 0 0,2 2 1 0,3-3 0 15,-2 1 4-15,-6-5 1 0,5 2-1 0,6 0 1 0,-6-3 0 16,-2 1 1-16,2 2 0 0,3-5 0 16,0 0-2-16,-3-2 1 0,6 2 0 0,-1-10 0 0,-7 2 0 15,-3 3 0-15,3-5 0 0,0 0 1 0,-3-5 6 16,-2 2 0-16,-1-4 0 0,4-1-1 0,-1 3-6 15,-5-3 0-15,0 1 0 0,0-3 0 0,0-5 3 0,-7 7-1 16,0-2 0-16,-9-8 0 0,4 6 16 0,2 6 0 16,-3-1 0-16,-9-11 0 0,-1 11-13 0,0-4 0 15,5 4 0-15,-4-3 0 0,-1 10 12 0,-2-10 0 16,-3 5 0-16,-2-1 0 0,-1-9-12 0,-2 8 2 16,0 2-1-16,0 2 0 0,-2 3 4 0,-1-8 2 0,1 3-1 15,0 5 0-15,-1-7-3 0,-2 4 0 0,-2-4 0 16,-4 1 1-16,1-1 5 0,-2-1 1 0,-3-2-1 15,-3 0 1-15,0-3-8 0,3 1-1 0,2 7 1 16,-7 2 1-16,-3-10 8 0,3 6-1 0,7 7 1 16,-2-5 0-16,-3 5 4 0,3-8 0 0,3 11 0 15,-9-9 2-15,4 1-5 0,4 3 1 0,3 2-2 16,-5 2 2-16,0 1-10 0,2-1 0 0,3-2 0 16,0 3 1-16,2 2-6 0,-2 0 1 0,3-5-1 15,-3 5 2-15,-1 0-1 0,4 0 2 0,2 0-2 0,-3 0 2 16,1-3 6-16,-1 3 0 0,1-7 1 0,2 7 0 15,-5 0 4-15,5 0 0 0,0 0 0 0,-3 0 0 16,1 0-6-16,2 0 0 0,0 0 0 0,-3 0 0 16,3 0-8-16,0 0 0 0,-3 0 0 0,1 0 1 15,2 0-4-15,0 0 0 0,-3 0 0 0,1 0 0 0,2 0-2 16,0 0-1-16,-3 0 1 0,3 0 0 0,0 0-4 16,0 0 2-16,0 0-2 0,0 0 2 0,0 0-2 15,0 0 0-15,0 0 1 0,0 0 0 0,0 0 4 16,0 0 1-16,0 0-1 0,0 0 1 0,0 0 2 15,0 0 2-15,0 0-2 0,0 0 1 0,0 0 11 16,0 0 0-16,0 0 1 0,3 0-1 0,4-5-14 0,1 2 0 16,0 3 0-16,-3 0 2 0,10-5-4 0,0-3 2 15,1 1-1619-15</inkml:trace>
  <inkml:trace contextRef="#ctx0" brushRef="#br0" timeOffset="30303.56">27051 5798 12 0,'0'0'0'0,"0"0"0"16,0 0 0-16,0 0 0 0,0 0 0 0,0 0 0 16,-28 5 0-16,20-3 10 0,3-2 0 0,3 0 0 15,-6 0 0-15,-7 0 22 0,2 0-1 0,3 0 1 16,-5-2-1-16,-3-3 4 0,-2 5 1 0,2 0 0 16,-3-3-1-16,1 3-24 0,5 0-1 0,2 0 0 0,-2 0 1 0,2 0-7 15,3 0 2-15,2 0 0 0,-2 0-1 16,-3 0 21-16,3 0 0 0,3 0 0 0,-6 0 0 0,-2 0 8 15,-3 0 2-15,3 0 0 0,-8 0 0 0,-3 0-11 16,-2 3 1-16,8 4-2 0,-6 1 2 0,4 2-8 16,4-3 1-16,0 1-1 0,-5-6 1 0,3 6-5 15,4 2 0-15,6-7 1 0,-10 9-1 0,2 1 4 0,-2-6 1 16,10 1 0-16,-16 2 1 0,8 3-5 0,3-1 2 16,0 1-1-16,-13-3 1 0,2 8 4 0,9-1 1 15,1-4 0-15,6 4 0 0,-3 1-22 0,1 0 0 16,-1-3 0-16,0-3 0 0,1 6-1 0,1 0 0 15,4 2 0-15,-1 2 0 0,-2-1-6 0,2-1 0 16,6-3 0-16,-3 9 1 0,0-4 12 0,2-9 2 16,3 7 0-16,0-10 0 0,-3 0 1 0,3 5 1 0,0-10-1 15,0 11 1-15,0-4-4 0,0 3-1 16,0-7 1-16,3 7 1 0,2 3-2 0,0-1 2 0,3-2-1 16,2 5 0-16,0 6-4 0,-5-6 0 0,0-5 0 15,8 5 0-15,2 3-1 0,3 2 1 0,8-2-1 16,-11-3 0-16,8 0 1 0,-5-5 1 0,2 5 0 15,-5-7 0-15,6 2-2 0,1-5 0 0,1 3 0 16,0-1 0-16,3 3 2 0,-1-2 0 0,1 0-1 16,-1-6 2-16,3 3 14 0,-3-5 0 0,3 8 0 0,-2-6 0 15,2 1-11-15,-3-6 2 0,3 4 0 0,-2 1 0 16,-1 6 8-16,-5-13 0 0,3 0 0 0,3 0 0 16,-1 0-11-16,-2 0 1 0,3-8 0 0,-6 3 0 15,3 3 13-15,0-3 0 0,0 5 0 0,0-13 0 0,2 10-10 16,-2-9 1-16,0 4-1 0,5-7 1 0,0 3-1 15,-5-1 0-15,2 5 0 0,-7-7 1 0,0 8-5 16,-1-1 0-16,1 3-1 0,0-10 1 0,-3 2-4 16,-4 6 0-16,-4 2 1 0,3-5 0 0,1-10 0 0,-4 7 2 15,3 5-2-15,3-7 2 0,0 3 1 0,-6-3 2 16,-2 7-1-16,3-10 1 0,0 1 4 16,-3-1 2-16,-3 3-1 0,1 0 1 0,-1-3-8 0,1 1 2 15,-3 4 0-15,0-5 0 0,0 1-2 0,-3-1-1 16,1 0 1-16,-1-2 0 0,3 5-3 0,-2 3-1 15,-1 4 0-15,1-12 2 0,-1 2-1 0,1 1 1 16,-1-1 0-16,-2 8 0 0,0-10 3 0,0 5 1 0,0-6-1 16,2 4 0-16,3 7-2 0,-2-8-1 0,-3 10 1 15,2-2 1-15,3-2 1 0,0 4 2 0,-2 1 0 16,-4-3 0-16,4-1-1 0,2 4 1 0,0 7-1 16,-3-5 1-16,-2 0 4 0,3 2 2 0,2-2 0 15,0 5-1-15,-5-7-7 0,2 4 0 0,3-4-1 16,-2 2 2-16,-1 0 2 0,-2 2 0 0,0-2 1 15,2 2 0-15,1 3-3 0,-3 0 1 0,2-5-2 16,3 3 2-16,-2 2-4 0,-1-8 1 0,0 3-1 16,1 0 1-16,-1 3-2 0,-2-6 2 0,5 8-1579 15</inkml:trace>
  <inkml:trace contextRef="#ctx0" brushRef="#br0" timeOffset="31286.01">23329 6715 288 0,'0'0'0'15,"0"0"0"-15,-8-5 0 0,6 5 191 0,2 0 1 0,0 5-2 16,-5-5 2-16,2 0-210 0,3 0 0 0,0 0 0 16,0 0 0-16,0 0-6 0,0 0-1 0,0 0 0 15,0 0 2-15,0 0-5 0,0 0 0 0,0 0 0 16,5 0 1-16,3 0-1 0,2 0 0 0,0 0 0 15,3-5 1-15,7 5 22 0,1 0 1 0,-6 0-1 16,3 0 2-16,0 0-1 0,-6 0 1 0,1 0 0 16,0 0-1-16,0 0 4 0,-3 0 0 0,-5 5 0 0,5-10 0 15,3 5 7-15,-6 0 1 0,-2 0-1 0,3 0 0 16,2 0-1-16,-2 0 0 0,0 0-1 16,-1 0 2-16,6 0 12 0,-8 0 0 0,0 0 0 0,0 0 1 15,-2 0-14-15,-1 0 0 0,3 0-1 0,0 0 1 16,-2 0 5-16,-3 0 0 0,0 0 1 0,0 0-1 0,0 0 13 15,0 0 1-15,0 0 0 0,-3 0 1 0,3 0-3 16,0 0 2-16,0 0 0 0,-5 0-1 0,0 0 14 16,0 0 1-16,0 0-1 0,-10 0 1 0,-6 5-1 15,-1 0 1-15,1 2 1 0,-12 1-1 0,3-8-9 16,4 10 2-16,3-5-2 0,0-5 1 0,0 0 11 16,1 5 0-16,1 3-1 0,-4-1 2 0,2 6-16 0,3-11 0 15,2 3-1-15,-5-5 3 0,0 8-17 0,3-6 1 16,7 1 1-16,0 0-1 0,-5 2 4 0,8 2 0 15,3-7 0-15,1 0 0 0,4 0-14 0,-1 0 0 16,3 0-1400-16</inkml:trace>
  <inkml:trace contextRef="#ctx0" brushRef="#br0" timeOffset="41876.37">26812 7105 602 0,'0'0'0'16,"0"0"0"-16,0 0 0 0,-25 18 35 0,14-15 1 15,1 2-1-15,0 2 1 0,-3-7-8 0,1 3 1 0,1-3-1 16,1 0 1-16,-3 0-11 0,3-3 1 0,5 3 0 16,-2-7 0-16,-4 7-19 0,4 0 0 0,4-5 0 15,1 2 0-15,-3-2 0 0,0 0 0 0,-1 2 0 16,-1 3 0-16,-3-5 0 0,2-2 0 0,0 4 0 15,-4 1 0-15,-4 2 0 0,4 0 0 0,4 0 0 16,-10 0 0-16,-5 2 0 0,0 8 0 0,1-5 0 16,-12 8 0-16,6 2 0 0,8-5 1 0,0 0-1 0,-11 5 1 15,8-7-1-15,8 5 0 0,0 2 0 0,-6 0 0 16,-1-3-1-16,4 1 1 0,2-3-1 0,6 3 1 0,3 7 0 16,-4 0 0-16,4-2 0 0,-1 7 1 0,1 3 0 15,1-6 2-15,1 3-1 0,3 11 0 0,2-1 22 16,0-7 0-16,-5 2 1 0,2 8 0 0,6-11-14 15,2 1 0-15,0-8 0 0,0 11 1 16,-2-9-1-16,2-4 0 0,2 0 0 0,9 7 1 16,-9-3-12-16,3-4 1 0,6 2 0 0,-1 13 0 0,5-3 5 15,1-2-1-15,-4 0 1 0,-1 7 0 0,1-7-1 16,4-1-1-16,-3 4 1 0,-1 1-1 0,6-4 1 0,0 0-1 16,0 0 1-16,0-8-1 0,2-3 18 0,3-4-1 15,0 7 0-15,-5-5 2 0,3 5-18 0,-1-17 1 16,1 9 0-16,-1-6 0 0,3 1 18 0,-2-7 1 15,-6 5-2-15,0-5 2 0,-2 0-14 0,-3-5 1 16,1 5 0-16,4-5 0 0,0 3 4 0,-4-4 1 16,-4 4-2-16,-2-11 2 0,3 13 1 0,2-7 0 0,-2-1 0 15,2-4 0-15,3-3-8 0,-2 2 1 0,-4 5 0 16,3-7 1-16,1-2 3 0,-4 7 2 0,4-3-1 16,-6-7 1-16,-2 7 3 0,-1 3 1 0,3-3-1 15,1-2 2-15,-4 3-10 0,1-3 0 0,-3 5 1 16,-3-8-1-16,1 5 7 0,2-2 1 0,-2 8 1 15,2-11-1-15,-3 0-9 0,1 6 1 0,-3-3 0 16,0 2 0-16,0-5-6 0,0 1-1 0,0-1 1 16,-3-2 1-16,1-3-2 0,2 1 2 0,0-4-1 15,-8 4 0-15,3-1 2 0,5 3 1 0,-3 2 0 0,-7-4 0 16,3-6-4-16,2 8-1 0,-1 5 1 0,-4-6-1 16,3-1-3-16,-1 2 1 0,-2-1 1 0,0-6-1 15,-1 2 1-15,4 7 2 0,2-7-2 0,-5 2 2 16,2-10-2-16,-2 3 1 0,-3-13-1567 0</inkml:trace>
  <inkml:trace contextRef="#ctx0" brushRef="#br0" timeOffset="42710.12">23243 8018 1067 0,'0'0'0'0,"0"0"0"0,-3 2 0 0,3 6 94 16,3-1 1-16,-1 1 1 0,3-8-1 0,0 0-52 0,0 0-1 15,-5 0 1-15,8-5 1 16,7 5-48-16,1 5 1 0,-6-3 0 0,23-2 0 0,10 0-28 0,0 0 1 15,-2 0-2-15,-5 0 2 0,2 5 8 0,-3 0 0 16,11 3 0-16,-3-1 1 0,-2-7-4 0,-5 8 1 16,-6-5 1-16,-2 2-1 0,-5 0 10 0,-5 5-1 15,0-5 0-15,0 0 1 0,-8 2 8 0,-5-7 1 0,0 0-1 16,0 0 1-16,-2 0 2 0,-1 0 0 0,1 0-1 16,2 0 1-16,-5 8 22 0,-5-6 1 0,2-2-1 15,1 0 2-15,2 0 2 0,0 0 1 0,0 0-1 16,-3 5 2-16,-7 1 1 0,0 1 1 0,0 1 0 15,-16-8 0-15,-7 2-7 0,0 6 1 0,0 2 0 16,-3-3 1-16,1 1 0 0,4-8 1 0,3 13-1 16,0-6 0-16,0 1-13 0,3-3 0 0,-6 0 0 15,3 5 1-15,5-8 2 0,6-2-1 0,-6 5 0 16,2-5 0-16,3 8-6 0,6-6 0 0,-6 1 0 0,5-3 1 16,-2 8 3-16,7-8 0 0,6 7 0 0,-1-7 1 15,1 0-3-15,2 0 1 0,-5 0 0 0,5 0 1 16,0 0-1-16,0 0 1 0,0 0 0 0,0 0 0 15,0 0 13-15,0 0 1 0,5 0-1 0,7 0 1 0,11-7-3 16,3 7 0-16,-3 0 0 0,12-8 2 0,3 5-4 16,-7 1 1-16,-3-3-1 0,0 2 1 0,5-4-7 15,0-3 2-15,5 5-1 0,5-8 0 16,6-2-2-16,-3 10-1 0,-3-10-1651 0</inkml:trace>
  <inkml:trace contextRef="#ctx0" brushRef="#br0" timeOffset="46417.37">27087 11188 752 0,'0'0'0'16,"0"0"0"-16,0 0 0 0,0 0 22 0,0 0-1 15,0 0 0-15,0 0 2 0,0 0-9 0,0 0 2 16,0 0-1-16,0 0 0 0,0 0-11 0,0 0-1 15,0 0 1-15,0 0-1 0,0 0 4 0,0 0-1 0,0 0 1 16,0 0 0-16,0 0-7 0,0 0 0 0,0 0 0 16,0 0 0-16,-31-16 3 0,24 9 2 0,-1 2-2 15,0-5 2-15,3 5 16 0,3-3 1 0,-1 8 0 16,-5 0 0-16,1 0 13 0,-1 0 1 0,1-5 0 16,-4 3 0-16,1-3-2 0,3 5 1 0,-1-6 0 15,-7 4 0-15,-1 2-12 0,4-5 1 0,-1-3 0 16,-7 6-1-16,-1-6-5 0,6 3 0 0,2 0 0 15,-2 3 0-15,0 2 9 0,2 0 1 0,3-5-1 0,-3 5 1 16,0-3-2-16,1-2-1 0,2 5 1 16,-6 5 0-16,-2-5-6 0,1 0 1 0,1 0-1 0,1 0 1 15,-5 0-12-15,-1 0 1 0,1 0-1 0,-3 0 1 16,0 0 1-16,0 0 2 0,3 3-2 0,0 2 1 0,2-5-7 16,0 2-1-16,-2-2 1 0,-1 5-1 15,1-5 1-15,0 0 0 0,2 0 1 0,-3 5 0 0,-1-5 1 16,1 3 2-16,6 2-1 0,-8-5 1 0,3 2 13 15,-3 3-1-15,2-2 0 0,-9-3 2 0,2 5-22 16,5-5 0-16,0 2 0 0,-2 4 0 0,2-6 0 0,5 5 2 16,0 2-1-16,-5-7 0 0,0 8 18 0,3-3 2 15,5 5-2-15,2-10 1 0,-2 5-2 0,0 2 0 16,4-7 0-16,-1 5 0 0,-1 3 3 0,0-8-1 16,1 3 0-16,-4 9 1 0,-2-7-3 0,3 3 0 15,2-8 0-15,-2 7 1 0,0 1-8 0,2-3 2 16,-2 2-1-16,-3-4 1 0,5 5-4 0,1 4 0 15,-4-7 0-15,-1 5 0 0,-4 3-4 0,6-1-1 16,2 4 1-16,-7-4 0 0,0 6-6 0,4 2 1 16,-4 0 0-16,2 5 0 0,5-2-1 0,3-3 0 0,-2 0 0 15,-1 8 0-15,5 0 0 0,3-11 0 0,3 1 0 16,-1 10 0-16,-5-11-21 0,3 1 1 0,3-5-1 16,-1 9 1-16,3-2 9 0,0-9 1 0,0 1 0 15,3 6 0-15,2-1-7 0,-3-4 0 0,6 0 0 16,0-1 0-16,4 3 9 0,1 0 2 0,-3-12-2 15,6 15 1-15,1-6 6 0,1-2 0 0,2 3 0 0,8 2 0 16,-2 0-3-16,-3-2 2 0,0 2-1 0,2-3 0 16,-7 1 3-16,-3 0 0 0,6-6 0 0,7 3 0 15,0 0 1-15,-6-2 2 0,4-6-2 0,2 6 1 16,0 0 1-16,0-6 1 0,0-2-1 0,5 3 2 0,8-3-1 16,-6-3 1-16,8 3-1 0,6 3 1 0,2 2-1 15,-8-5 1-15,5-5-1 0,-10 0 1 0,3 2-4 16,-3-5 1-16,3 3 0 0,-5-2 0 15,-3 2 0-15,-3 2-1 0,3 3 0 0,0-7 0 0,-2-6-6 16,-1 3 1-16,6 0-1 0,2 2 2 0,-5 6-13 16,0-6 2-16,6-4-2 0,-6-1 2 0,-5 1 9 0,0 1 2 15,2-6-2-15,-4 7 2 0,-1-3 4 0,-2 6 0 16,0-6 0-16,0-2 1 0,0-3 5 0,-3 8 1 16,-2-5-1-16,2-3 1 0,-5 3 6 0,1 0 2 15,-4 3-2-15,1 4 2 0,0-12-17 0,-1 5 0 16,1-5 0-16,2 4 1 0,-2-4-10 0,-3 0 1 0,-5 0 0 15,-2 0 0-15,2 0 3 0,0 2 2 16,-2 0-2-16,-1 3 2 0,-2 0-3 0,0-5 1 0,0-3 1 16,-5 3-1-16,3-8 5 0,-1 11 1 0,-2-1-1 15,8 1 1-15,-1 6 5 0,-4 4 1 0,-6-6 0 16,5 1-1-16,1-1 14 0,-3 3 2 0,-3 2-1 16,6 1 0-16,-4-3-13 0,1 0-1 0,-10 0 1 15,5 2 0-15,2-2 0 0,1 2 0 0,-4 3 0 16,-1-2 1-16,-1-6-6 0,0 8 1 0,1 3-1 15,1-11 0-15,4 6-1 0,-1 7 1 0,1-6-1 16,-9 4 2-16,1-6-3 0,2-4 1 0,3 4 0 0,-5 1 0 16,15 7-1810-16</inkml:trace>
  <inkml:trace contextRef="#ctx0" brushRef="#br0" timeOffset="47866.64">23044 11828 476 0,'0'0'0'0,"0"0"0"16,-2 5 0-16,2-5 133 0,0 2-1 0,0-2 1 15,-5-2-1-15,2 2-131 0,3 2 1 0,0 3 0 0,-5-5 0 16,5 0-10-16,0 0 1 0,0 0 1 0,0 0-1 16,0 0-15-16,0 0 2 0,0 0-1 0,5 0 1 15,-2 0-3-15,2 0 1 0,-3 0-1 0,3 0 1 0,3 5 16 16,2 3 1-16,0-8-1 0,3 2 2 0,2-2 3 15,1 0-1-15,-4 0 1 0,6 5 0 0,2-2 2 16,-2 2 0-16,-3-5 1 0,1 0 0 0,-4 0 6 16,-1 0 1-16,-4 0-2 0,6 0 2 0,-3 5 11 15,-2-3-1-15,-1-2 0 0,4 5 1 0,-1-2-1 0,-3 2 1 16,1-5 0-16,2 0 1 0,3 0 2 0,-3 0 2 16,-2 0-1-16,-1 0 1 0,1 0-6 0,-3 0 1 15,-2 0 1-15,4-5-1 0,-4 2 1 0,-1 3 2 16,1 0-1-16,2 0 0 0,-5 0-2 0,0 0-1 15,0 0 0-15,0 0 0 0,0 0-1 0,0 0 1 16,0 0-1-16,0 0 1 0,0 0-1 0,0 0 0 16,0 0 0-16,-8 0 0 0,3 0 0 0,0 0 0 0,-2 0 0 15,-6 0 0-15,-2 8-1 0,-1-5 1 0,1 4 0 16,-3-7 0-16,0 5-5 0,3 0-1 0,5-2 0 16,0 2 1-16,0 2-3 0,2-7 0 0,3 3 0 15,0-1 0-15,0 6 9 0,2-8 1 0,1 0-1 16,-1 0 2-16,1 0-6 0,2 0 1 0,0 0 0 15,-3 0 0-15,3 0 1 0,0 0 3 0,0 0-3 16,0 0 3-16,0 0 1 0,0 0 0 0,0 0 1 16,5 0-1-16,8 0 0 0,2 0 1 0,5 0-1 15,3 0 1-15,5 0 0 0,-2 0 0 0,-3 0 0 16,-6 0 1-16,-4 0-14 0,0 0 1 0,2 0-1 16,6 0 1-16,-9 0-3 0,1 0 1 0,0 0-2 0,2 0 2 15,0 0-2-15,-2-8-1 0,0 8 1 0,-1 0 0 0,4 0-5 16,-4-2 1-16,-7-1 0 0,6 3 1 15,-1-5-3-15,-3 5 0 0,-1 0 0 0,-1 0 1 0,0 0 4 16,-3 0 1-16,1 0 0 0,-1 0 0 0,3 0-1 16,-5 0-1-16,0 0 1 0,0 0-1 0,0 0 4 15,0 0 1-15,0 0 0 0,0 0 0 0,0 0-5 16,0 0 2-16,0 0-1 0,-5 0 0 0,0 0 0 16,0 0 0-16,0 0 0 0,-3 0 0 0,-4 0-3 0,-4 5 0 15,1-2 0-15,-5 7 0 0,-8-3 2 0,2 1-1 16,6-3 0-16,-5-2 1 0,2 2 14 0,5 2 0 15,3 3 0-15,-3-10 0 0,0 5-5 0,5 0 0 16,3-2 1-16,-3 2 1 0,1 2-13 0,2-7 0 16,4 0 0-16,-1 3 2 0,-1 5 0 0,3-8 2 15,5 0-1-15,-5 0 1 0,2 0-5 0,-2 0 1 0,5 0 1 16,-2 0-1-16,2 0 1 0,0 0 1 0,0 0-1 16,-3 0 0-16,3 0-2 0,0 0 2 0,0 0-2 15,13-8 1-15,-13 8-1955 0</inkml:trace>
  <inkml:trace contextRef="#ctx0" brushRef="#br0" timeOffset="56687.09">26949 13977 614 0,'0'0'0'16,"0"0"0"-16,0 0 0 0,0 0 24 0,0 0 0 15,0 0-1-15,0 0 1 0,0 0 14 0,0 0 1 16,0 0 0-16,0 0 1 0,0 0-21 0,0 0 1 15,0 0 0-15,0 0 0 0,0 0-1 0,21-23 1 16,-21 18-1-16,0 5 0 0,0-2-16 0,0-6 2 0,0 8-1 16,0-5 1-16,0-2-2 0,0-1 0 0,-5 3 1 15,0 2-1-15,-3-4 9 0,-2-6 2 0,2 6-1 16,-2-1 1-16,-3-2-12 0,-2 0 1 0,2 2 1 16,-2 1-1-16,5 2 16 0,2 0 0 0,-2 2 0 15,0-2 0-15,0 3-13 0,-1-6 0 0,4 8-1 0,-3-5 1 16,-3-2 21-16,0-1 0 0,3 3 0 0,-5 2 0 15,-1-2-6-15,4-2 0 0,-4 2 1 0,-4 10-1 16,-3 2 4-16,3-7 0 0,7 0 1 0,-10 0 0 16,0-7-4-16,0 7 2 0,-2-5 0 0,0 10-1 15,4 2-4-15,6-7 1 0,0 0-1 0,-6 0 2 0,4 3-13 16,1-1 0-16,1-2 1 0,-3 0 0 0,0 3-2 16,3 5 1-16,2-3-1 0,-9-5 1 0,-1 0-4 15,5 0 2-15,3 12-1 0,-8-4 1 0,-3-6-2 16,6 6 1-16,-1-3-1 0,1 2 1 0,0 1-1 15,-1 0 1-15,-1 2-1 0,-6 0 1 0,2 2-1 16,6 3 1-16,2-2-1 0,3-3 1 0,2 0 13 0,0 0 1 16,1-5-1-16,-1 10 1 0,0 1-6 0,3-4 2 15,2 3 0-15,1 3-1 0,-1-3-12 0,0-2 1 16,1 2-1-16,-1 5 0 0,0 0 13 16,1-5-1-16,4-2 1 0,1 2-1 0,-1 5-3 0,1-10 0 15,-3 3 0-15,2 4 0 0,1 1-6 0,-4-5 0 16,4 2 0-16,2 17 0 0,0-4 14 0,-3-5 2 0,6 2-2 15,5-2 1-15,-1-1-14 0,-2-1-1 0,0 4 1 16,3-5-1-16,2-2-1 0,0-6-1 0,0 1 1 16,3 2-1-16,2 0-1 0,-2-5 0 0,0 0 1 15,5 3-1-15,2-1-3 0,-2-2 0 0,0-2-1 16,2 2 1-16,5 0-8 0,1-2 2 0,-3-1-1 16,12-2 0-16,4 8-2 0,-4-5 1 0,1 4 0 15,-1-9 0-15,4 2 7 0,-4-3-1 0,-2 3 1 16,3 0 0-16,0-2 1 0,-6-3 1 0,3 0 0 15,3 0 0-15,-3 0 2 0,-3-3 1 0,1-2 1 0,-3 5-1 16,0-5 6-16,0-2 1 0,-3 4-1 0,3-9 1 16,-2-4-5-16,-3 6 0 0,2-7 0 0,-2 4 0 0,0-2-5 15,0 0 2-15,0 2-1 0,-6-7 0 0,6 5-3 16,0 5-1-16,-5-8 1 0,0 1 1 0,0-1-9 16,-3 0 1-16,-2 1 0 0,-1-3 0 0,1-1 9 15,0 1 0-15,2 5 0 0,-2 2 0 0,-3-9-1 16,-2 4 0-16,-3 6-1 0,0 1 2 0,0-6-1 15,-3-1 1-15,1 1-1 0,-1-6 1 0,4 0-1 16,-4-4 1-16,1-1 0 0,-6-7 0 0,3 7-1 0,3 8 1 16,-1-8 0-16,-4 3 0 0,-3 5-8 0,2-3 1 15,3 8 0-15,-3-8 0 0,-2 3-2 0,0 2 0 16,0 3 0-16,-5 0 1 0,2 0 7 0,3 5 1 16,-2 0-1-16,-6-3 1 0,0 6 0 0,1-1 0 15,1-2 0-15,-1 7 1 0,-1-9 14 0,0 9-1 16,-2 3 1-16,-8 0-1 0,-2-5 6 0,2 5 2 15,0 5-1-15,-10-2 0 0,2 9-8 0,8-9-1 16,0 2 0-16,1 0 2 0,1-2-8 0,6-3 0 0,2 5 0 16,-7-3 1-16,-3 3-8 0,3-5 1 0,-6-7-1723 15</inkml:trace>
  <inkml:trace contextRef="#ctx0" brushRef="#br0" timeOffset="57604.07">23059 14599 1180 0,'-2'8'0'0,"-6"2"0"0,-4 8 0 0,9-11 88 15,3 1 0-15,-5-6 1 0,-3 1 0 0,3-1-61 16,0-2 1-16,3 0 0 0,-1 5 0 0,3-2-29 15,3 2 0-15,-3-5 0 0,0 0 0 0,0 0-29 16,0 0 0-16,0 0 0 0,5-5 1 0,2 2 19 16,6 3 1-16,2-5-1 0,13 3 1 0,5-1 8 0,-2 3 0 15,-3-2 0-15,-3 2 0 0,-2-5-1 0,-2 2 1 16,-6 3-1-16,5 0 1 0,-2 3-1 0,0 2 1 16,-6-3 0-16,4-2 0 0,2 3-2 0,-1-6 2 15,-4 3 0-15,0 3 0 0,0 4-3 0,-3-7 0 16,0 0-1-16,0 0 1 0,0 0 1 0,-2 0-1 15,-3 0 1-15,0 0 1 0,-2 0 8 0,2 0 0 16,-3 0-1-16,-2 0 1 0,-2 3 12 16,-1 2 1-16,1-3-1 0,-1-2 2 0,3 0-10 0,-8 0 0 0,3 0 0 15,-5 6 0-15,-3-1 1 0,-2 2-1 0,-3 1 0 16,1 2 0-16,-1 0 4 0,-5-3-1 0,0 1 1 16,-5-3 0-16,0 3-9 0,5-1 2 0,3-4-1 15,-1 2 1-15,4-3 8 0,4 1-1 0,-5 4 1 16,0 1 0-16,3-6-6 0,5 3 1 0,2-5 0 15,6 0 0-15,2 0-2 0,0 0 2 0,0 0-2 16,-3 0 1-16,3 0 0 0,0 0 0 0,0 0 0 16,5 0 0-16,3-5-5 0,-1 3-1 0,4 2 0 0,14-8 2 15,18 1-1-15,3-3 0 0,2 2 1 0,-2 1-1 16,-3-6 0-16,3 3-1 0,5-3 1 0,5-2-1 16,-2 3-3-16,-4-4 2 0,4 6-1507 0</inkml:trace>
  <inkml:trace contextRef="#ctx0" brushRef="#br0" timeOffset="59174.81">23194 17021 791 0,'0'0'0'16,"0"0"0"-16,0 13 0 0,0-6 76 0,0 1 1 0,0-6 0 15,0 3 0-15,0 0-51 0,0-5 1 0,0 0-1 16,0 0 1-16,0 0-27 0,0 0 0 0,-2 0 0 16,-1 8 0-16,3-6-7 0,0-2 1 0,0-2 1 15,0 2-1-15,3 2-3 0,4 3 1 0,-4-5-1 16,-1-5 1-16,1 3-2 0,0-6 0 0,-1 8 0 15,3-5 0-15,0 0 8 0,-2 3-1 0,2-3 1 16,-5 2 1-16,0 3-3 0,0 0 0 0,0 0 1 16,0 0 0-16,0 0 0 0,0 0 2 0,0 0-1 0,0 0 1 15,0 0 0-15,0 0 0 0,0 0-1 0,0-5 1 16,0 3 6-16,0 2-1 0,0 0 1 0,0 0-1 16,0 0 31-16,0 0 1 0,0 0 0 0,0-5 0 15,0 2-10-15,0 0 1 0,0 1-1 0,0 2 1 16,0-5-2-16,0 2 0 0,0 3-1 0,0-5 1 0,8 3-5 15,-1 2 1-15,-4-5-1 0,-3 2 1 0,0-2-7 16,0 0-1-16,0 3 0 0,0 2 2 0,0-8-6 16,0 3 1-16,0 0-1 0,0 3 1 0,0 2 0 15,0 0 0-15,2-3 1 0,3-2 0 0,0 5-3 0,-5 0 1 16,0 0-2-16,0-8 2 0,0 8 0 0,0 0 0 16,0 0 0-16,0-5 1 0,0 5-5 0,0-2 1 15,0-3-2-15,0 5 2 0,0 0 3 0,0 0 0 16,0 0 0-16,0 0 1 0,0 0-2 0,0 0-1 15,0 0 1-15,0-3 1 0,0-2-7 0,0 0 1 16,0 3-1-16,-5-6 0 0,3-4 2 0,-1 4 0 16,3-7 1-16,0 2-1 0,0-2-3 0,0 3 1 15,0 4 0-15,0 0 0 0,-5 3-1 0,3-2 0 0,2-1 0 16,0 1 0-16,-3 2-1 0,3-3 1 16,0 1 0-16,0 7 1 0,0 0-2 0,0-8 0 0,0 8 0 15,0-8 0-15,0 3 1 0,0-2 0 0,0-1 0 16,-2-2 1-16,-1 0 2 0,0 3-1 0,1-1 0 15,2 3 1-15,0-8 4 0,0 6-1 0,-5 2 1 16,2 2 1-16,1-2-4 0,2 3-1 0,0-6 1 16,-3 8 0-16,1 0 3 0,2 0 1 0,2 0 0 0,-2 0 0 15,-2 0-1-15,-1 0 1 0,3 0-1 0,-5 8 1 16,-3 7 4-16,-2 5 2 0,0 0-1 16,0 10 1-16,0-2 2 0,7-3 0 0,-7 3-1 0,2 2 1 15,1-10 0-15,4-5 1 0,-4 3-1 0,-4 10 1 16,9-11 0-16,2 1 0 0,0 2 0 0,-5 5 0 15,2 3-6-15,3-3 0 0,3-4 1 0,-3 1-1 0,0-2-2 16,0 1 0-16,0-1 0 0,0-3 0 0,2 1 1 16,3-8-1-16,-2 0 0 0,-1 0 0 0,1-5-6 15,-3-2 1-15,0-3-1 0,0 0 2 0,3 0-2 16,2 0 2-16,-3 0 0 0,-2-3-1 0,0 3 3 16,0-5 1-16,3 3-1 0,4-6 1 0,3-4-5 0,-2-4 1 15,-3-4-1-15,3-7 1 0,-3-9-1 0,3 1 2 16,-3 2-2-16,-3 11 2 0,-2-6-8 0,0 0 0 15,-2 8-1-15,2-5 1 0,0-3-17 0,0 3 0 16,0 5 0-16,-5 0 1 0,2-1-2 0,3-4 0 16,0 8-1-16,-5-4 1 0,2 1 7 0,3 0-1 15,0-3 1-15,-2 6 0 0,-6 7-7 0,6-3 0 0,2 6 0 16,-3 1 1-16,3 4 11 0,-5-6 1 16,5 8-1-16,0 0 2 0,0-5-6 0,0 0 1 0,0 5 0 15,0 0 0-15,0 0 10 0,0-2 1 0,0 2-2 16,0 0 2-16,0 0-1 0,0 0 1 0,0 0-1 15,0 0 1-15,0 0 0 0,0 0 0 0,0 0 0 16,0 0 0-16,0 0 0 0,0 2 0 0,0 1 0 16,5 7 0-16,3 3 0 0,2-1 0 0,3-4 0 15,4 4 1-15,1 3-1 0,-2-7 0 0,-4-3 0 16,4 5 1-16,1 3 1 0,4-11-1 0,-11 3 0 16,5 8 0-16,3-3 5 0,0-5-1 0,-6 0 1 15,6 10 0-15,-5-5-1 0,-5 0 1 0,2-2-2 0,3-1 2 0,-6 6 2 16,1-11 1-16,-1 4-1 0,1 1 1 0,-3-2-4 15,0 3-1-15,0-8 1 0,3 7 1 0,0 1-5 16,-3-6 1-16,-3-2 0 0,1 0 0 0,-1 0-2 16,1 0 0-16,-3 0-1680 0</inkml:trace>
  <inkml:trace contextRef="#ctx0" brushRef="#br0" timeOffset="74312.96">26815 9713 250 0,'0'0'0'0,"0"0"0"0,0 0 0 16,0 0 35-16,0 0 0 0,0 0 1 16,-34 13 0-16,27-13 18 0,4 0 1 0,3 0-1 0,-2 0 1 15,-3 5-8-15,2-2 1 0,3-3 1 0,0 0-1 0,-5 0-12 16,0 0 0-16,0 0 0 0,-3-3 0 0,1 1-29 16,-4 2 2-16,4 2-1 0,-6-2 1 0,-5-5 4 15,0 5 0-15,3 0 0 0,-3 0 1 0,-2-8-11 16,5 8 2-16,2 0-2 0,-2 0 2 0,-1 0-1 0,4-5 1 15,-1 5-1-15,-10-2 2 0,-2-3-6 0,7 0 1 16,-2 2-1-16,-6-2 1 0,3 5 6 16,5 0 1-16,1-2-1 0,-9 2 1 0,6-8-3 0,5 1-1 15,4 7 1-15,-12 0-1 0,-5 0 14 0,6-5 1 16,4 5 0-16,2-5 0 0,-6 2-9 0,-1 3 1 16,7 8-1-16,-4-3 0 0,0 2 12 0,2-7 2 15,0 0-2-15,-5 8 2 0,0-6-3 16,0-2 0-16,3 0 1 0,2 5-1 0,0-2-3 0,-2 2 1 15,2 0 0-15,-7-5 0 0,-3 2-11 0,2-2 1 0,4 5-1 16,-6 3 1-16,5-8 2 0,2 0 2 0,1 0-2 16,-8 8 1-16,3-1-12 0,4-7 0 0,1 0 0 15,-1 5 0-15,1-5-1 0,2 0 1 0,3 0-1 16,-3 8 1-16,-5-3 0 0,3-3 0 0,2-2 0 16,-2 5 0-16,-3-2 0 0,3 2 0 0,2-3 0 15,-5 3 1-15,-3-5 3 0,4 0 1 0,1 0-1 0,-4 3 1 16,-1 2 3-16,3 0 1 0,0-5 0 0,-4 0 0 15,9 8-5-15,0-8 2 0,-2 7-2 0,-3-2 2 16,2 3 3-16,9-6 0 0,1 6 0 0,-12-3 1 16,6-5-6-16,4 0 1 0,3 10-1 0,0 3 1 15,2-13 3-15,5 5 1 16,3-3 0-16,-10 3 0 0,5 0-1 0,3-5 1 0,-1 8-2 0,-5-1 2 0,1 1-4 16,2 4 0-16,5-4 0 0,-3 7 1 0,3 10 3 15,-5-2-1-15,3-3 1 0,2 15 2 0,2 1-4 16,3-9 1-16,-2 4 0 0,-6-1 1 0,3-2-4 15,0 2 0-15,-5 5 0 0,5 6 0 0,0-11 0 0,0-5 0 16,0 10 1-16,0 1 0 0,5-1-2 0,-2 0 1 16,-1 8-1-16,-2 5 1 0,0-3-5 0,0-2 1 15,-2 7-1-15,2 3 1 0,2 0-1 0,1-5 0 16,-1 0 0-16,1 5 1 0,2-10 0 0,-2-3 0 16,-1 3 0-16,-2 0 2 0,0-3-3 0,0 3 1 15,3-5 0-15,2 10 0 0,0-3-1 0,-3-2 1 16,3-3 0-16,-2 13 0 0,7-8 4 0,3-7-1 15,0 7 1-15,-8-2 0 0,2 0 0 0,3-8-1 0,-7 8 1 16,-3 3-1-16,5-4-3 0,3 1 2 0,-1 3-1 16,-4 7 0-16,2-8 2 0,-2-2-1 0,2 0 0 15,-8 2 2-15,3-2-5 0,5-8 0 0,0 0 0 16,-7 6 1-16,2 1-2 0,2-9 0 0,-2 5 0 16,-5 2-1-16,5-4 0 0,0-1 1 0,-2 5 0 15,-3 3 0-15,5-3-3 0,2-12 1 0,-2 7 0 16,-5 1-1-16,5-4 2 0,3-1 1 0,2-4-1 15,-8 14 1-15,3-6-1 0,3-7 1 0,2 2 0 16,-10 5 0-16,2 0 0 0,3-4 1 0,0-1-1 0,-5 3 1 16,5 2 0-16,3-7 0 0,-3-6 0 0,-3 11 0 0,3-5 0 15,0 0 0-15,0-8 0 0,-8 5 0 0,8 0 1 16,3-12 0-16,2 4 0 0,-5 1 0 16,-5-3 5-16,5-7 0 0,5-3-1 0,0 2 2 0,-5 1-3 15,0-1 2-15,3-7-1 0,2 5 0 0,-3 3-4 16,1-8 1-16,-1 0 1 0,3 0-1 0,1 0 1 0,-4 0 2 15,3 0-2-15,3 8 2 0,2-8-6 0,0 5-1 16,-2-5 1-16,7 0 1 0,3 0-6 16,-3 0-1-16,3 0 0 0,0 0 0 0,-3 0 2 0,-2 0-1 15,-1 0 1-15,6 2 0 0,0 6-1 0,-5-3 1 16,2-5-1-16,8 7 1 0,5-7 0 0,-5 0 1 16,2 0-1-16,6 3 1 0,2 4 4 0,2 3 1 15,6-10-1-15,-5 3 1 0,-6-3-1 0,-2 0 0 16,3 0 0-16,-1 0 0 0,3 5-1 0,-5-2 1 15,-2-3 0-15,-1 0 0 0,1 0 0 0,-3 5 0 16,0 0 0-16,5 10 0 0,-3-13-1 0,-2 3 1 16,2-2 0-16,3 2 0 0,-2-5-3 0,-6 0 2 0,0 0 0 15,8 5 0-15,-5-5 1 0,-2-5 0 0,-1 5 0 16,8 5 0-16,3-5 0 0,-1 0 0 0,-4 0 0 16,-4 0 1-16,4 0-1 0,-3 2 0 0,0-2 0 15,2 0 1-15,-10-2-1 0,1 2 1 0,1 2-1 16,4 11 2-16,-1-13 1 0,-5 0 1 0,-4 0 1 0,-4 0-1 15,3 0-2-15,1 0 0 0,-4 0 0 0,1 0 0 16,2 0-1-16,0 0 0 0,-5-8 1 0,3 8-1 16,5-5-2-16,-3 5 1 0,-5 0 0 15,0 0 0-15,0 0-6 0,0 0 2 0,0 0-2 0,0-2 1 0,3 2 2 16,2-5 1-16,-2 5 0 0,-1-8-1 0,1 3-1 16,0 3-1-16,-1 2 1 0,1-8 0 0,0-2 0 15,-1 3-1-15,1-1 1 0,-3 0 1 0,3-2 2 16,-1 0 1-16,1 3 0 0,-1-8 0 15,1-6 0-15,-8-1 1 0,3 2 0 0,2-8 0 0,2-12 2 16,4 4 1-16,-4 4-1 0,-2-6 0 0,0 2 2 16,3-1 0-16,5-1 0 0,-8-5 1 0,2 5 1 0,4 3 2 15,-4-3-1-15,-7-2 1 0,5 5-4 0,3-1-1 16,2-4 1-16,-5 5-1 0,3-1 1 16,2-6 0-16,0 1 0 0,-7-2 0 0,4-2-4 0,4 2 2 15,-1-5-1-15,-5 3 0 0,5 0 5 0,3 2 0 16,-1 0-1-16,-6-12 1 0,1 4 1 0,3 3 0 0,0 0 0 15,-4-7 1-15,-1 2-8 0,2 8 1 0,3-3 0 16,-4-5 1-16,1 7-3 0,3 6 0 0,1 0 0 16,-9 2 0-16,6-2-2 0,-1-3 2 0,-2-2 0 15,3 7 0-15,0-3-4 0,-3-1 1 16,2 1-2-16,-4-9 2 0,2 7 0 0,-2 5 1 0,2 0 0 16,-3-7 0-16,3 7 0 0,0-2 0 0,-5 5 1 15,0-6 0-15,3 4 0 0,2-4 0 0,0-7 0 16,-2 1 1-16,-1 4-1 0,1 0 1 0,2-3-1 15,-3 4 1-15,1 1 0 0,-1 9 1 0,1-1 0 16,-3 5 0-16,-3 3 9 0,1 0 0 0,4 5 0 0,-4-8 0 16,4 0 4-16,-2 8-1 0,-5 0 1 0,0 0 0 15,5 5-6-15,0-1 0 0,-5-4 0 0,3 0 1 16,2 0-7-16,0 5 1 0,0-8 0 0,-5 5 0 0,5-9-2 16,2 4 1-16,-2-2 1 0,-2 7-1 0,-1 1-3 15,0-1 1-15,3-2 0 0,-2 0 0 0,-1 2-5 16,-2 3 1-16,0 0-1 0,3 2 1 0,-1 6-11 15,1 2 1-15,-1-3-1 0,3-2 0 0,0 2 8 16,0 3 0-16,-5 5 0 0,2-5 0 0,-2-5 1 16,3 3 0-16,2-1 0 0,-3 3 1 0,-4-3 1 0,2 1 2 15,-6-1 0-15,4-4 0 0,-1 4 2 0,0-2 0 16,1 0 0-16,-1-3 0 0,-2 8 3 0,2 3 2 16,3-3-2-16,-2-3 1 0,-4-2 5 0,1 5 0 15,0 0 0-15,-8 3 1 0,1-6-7 0,1-2-1 16,6 7 0-16,-8 3 0 0,-2-7 0 0,2-1 0 15,5 8-1-15,-7-5 1 0,2 5 14 0,3-2 0 0,5-3-1 16,-5 2 1-16,-1 1-1 0,6 2 0 0,-5 0 0 16,0 0 1-16,4-3-16 0,1-4 0 0,0-1 0 15,-10-12 1-15,20 20-1685 0</inkml:trace>
  <inkml:trace contextRef="#ctx0" brushRef="#br0" timeOffset="76902.19">27186 10268 12 0,'0'0'0'0,"0"0"-10"0</inkml:trace>
  <inkml:trace contextRef="#ctx0" brushRef="#br0" timeOffset="115414.06">28463 11263 12 0,'0'0'0'0,"0"0"0"0,0 0 0 0,0 0 0 0,8-28 0 16,-8 13 0-16,2 0 0 0,1 5 0 0,-1 0 0 16,3 2 0-16,-2-4 0 0,-3 4 0 0,-3-2 0 15,3 0 0-15,3 3 0 0,0 2 0 0,-3 5 0 16,-3 0 0-16,-2-8 0 0,0 8 0 0,2 0 0 15,1 0 0-15,-8-5 0 0,-3 5 0 0,0-8 0 16,0 6 0-16,-10 4 0 0,1 6 0 0,1-8 0 16,8 0 0-16,-4 0 0 0,1 0 29 0,11 0 0 0,0 0 0 15,-2-3 2-15,-6-2 6 0,5 5 1 0,6 0-1 16,-8-2 1-16,-3 2-9 0,-2 0 0 0,2 0 1 16,0 0 0-16,0 0-8 0,3 0 2 0,3 0-1 15,-9 0 1-15,-1 0-8 0,-1 0 1 0,2 0-2 16,1 7 2-16,-3 1 1 0,3 0 1 0,5-8-1 15,0 7 1-15,-6 6 5 0,4-11-1 0,-1 1 1 16,-5 4 1-16,-2 1-12 0,2-1 0 0,3 1 1 16,2 0 1-16,0-1-9 0,1 1 1 0,-1 2 0 15,-2-3-1-15,2 3 5 0,3 3-1 0,2 0 0 16,-5-1 1-16,-2 3 1 0,5 5 1 0,2-9-1 0,1 9 1 16,-1 0-8-16,0 0-1 0,3 0 1 0,-2 8-1 15,-1-13-1-15,0 5 0 0,1 0-1 0,-3 8 2 16,5 0-3-16,5-6 1 0,-3 1-1 0,-7 7 1 0,7-7-2 15,3-3 2-15,-2-2-1 0,-6 7 0 0,6-2 3 16,4-3 1-16,1-3-1 0,-1 9 2 0,-2-9-2 16,0-2 1-16,3 1-1 0,4 1 1 0,-2 1 3 15,-2-8 1-15,2 0-2 0,0 5 2 16,0-2 4-16,0-1 0 0,0 1 1 0,-2-3-1 0,2 8-6 0,0-1 1 16,0-4 0-16,8 7 0 0,0 0-3 0,-1 0 1 15,1-12-1-15,2 7 2 0,-4 0-5 16,-4-2 1-16,1-6-1 0,5 6 1 0,-3 2-2 0,-3-2 2 15,4-6-2-15,4 6 1 0,-5-11-2 0,-2 3 1 16,-1-2 0-16,6 2 0 0,5-3-1 0,-3 1 1 16,-5-1-1-16,11 4 2 0,4 1-2 0,-2-14 0 0,-3 7 0 15,1 0 0-15,-1-11 0 0,0 4 0 0,-2 4 0 16,5-4 0-16,2 7-3 0,1-10 2 16,-1 7 0-16,-2-9 0 0,3 2-6 0,-3-3 2 0,-1 5-2 15,1 1 1-15,3-6 1 0,-3-2 0 0,-5 2 0 16,-1-2 0-16,1 3-1 0,0 4 2 0,2-7-2 15,-2 2 2-15,-3-4-1 0,-4 2 1 0,-1 5-1 16,0-3 1-16,0 5 3 0,-2 1 1 0,2-6-1 16,-2-2 1-16,-3 5 10 0,0 8 0 0,0-6 0 0,-3-5 0 15,6 6 5-15,-5-6-1 0,-1 6 1 0,1-1-1 16,2 1 4-16,0 2 1 0,-3-6 0 0,3-1 1 16,0-1-14-16,-2-2 2 0,2 0-1 0,0 2 1 15,0-7 9-15,-2 5-1 0,-1-2 1 0,1 1 0 0,-3 4-7 16,0 2 0-16,0-5 0 0,0 5 2 0,0 2 2 15,0-2 2-15,0 2-2 0,-3-4 2 16,1 4 6-16,-1-4-1 0,-2 4 0 0,0-5 0 0,0-2-3 16,0-5 0-16,0 13 0 0,-3-1 0 0,3-12-5 15,3 2-1-15,-3 8 0 0,-3 10 1 0,3-12 2 16,2 4 2-16,-2-5-1 0,0 3 1 0,0-2-11 16,0-1 1-16,2 3 0 0,-4 0 1 0,-3 0 8 0,2-8 0 15,3 8 0-15,-5 0 1 0,-3 3 5 0,3-4 2 16,5 11-1-16,-3-7 1 0,0 2-6 0,1-3 0 15,-1 3 0-15,1-2 1 0,-1 2-11 0,0 5 1 16,1-8-1-16,-4 1 1 0,1-4 11 0,3 4 1 0,2 4 1 16,-3-4-1-16,-2 4-5 0,0-4 0 0,4 2 0 15,1 2 1-15,-2-2-9 0,-1 0 0 0,6 5-1 16,-1-2 2-16,0-6 8 0,1 8 0 0,-1 0 0 16,-2-5 0-16,-2 2-15 0,2 3 1 0,5-5 1 15,-6 0-1-15,1 3 3 0,0 2-1 0,0-5 1 16,-5 2 0-16,2-2-6 0,6 3 1 0,-3 2-1 15,-5 0 1-15,2 0 0 0,3 0 1 0,2 0-1 16,-4 0 2-16,-6 0-8 0,3 0 2 0,10 0-1701 16</inkml:trace>
  <inkml:trace contextRef="#ctx0" brushRef="#br0" timeOffset="135229.1">11637 4102 75 0,'0'0'0'0,"0"0"0"16,-28-10 0-16,20 5-8 0,0 5 0 0,-4-3 0 16,1-2 1-16,-1 0 6 0,-1 3 0 0,8-4 0 15,-3 4 0-15,-4-6 0 0,1 3 0 0,-1 5 0 16,-9-12-1-16,-2 4 1 0,1 3 0 0,6 3 0 0,-2-6 0 16,-4-5 0-16,1 6 1 0,8-1-1 0,-2 1 1 15,-3-6-1-15,3 6 1 0,-3 7-2 0,1-5 2 16,-9-3-1-16,8 6 1 0,0 2 0 0,-7 0 0 0,-3-3-1 15,3 3 1-15,-1 5 0 0,1 0 0 0,-6-2-1 16,6-3 1-16,2 5 0 0,-15-3 0 0,7 3 17 16,1 0 0-16,-6 3 0 0,5 2-1 0,1-3 5 15,7 4-1-15,-2 4 0 0,-8-8 0 0,2 1-2 16,8 4 1-16,-2 1-1 0,-11-3 1 0,6 8-5 16,4-3-1-16,1-3 1 0,-11 6 0 0,5 2-5 0,1 5 1 15,-6-10-1-15,-2 6 1 0,0-1-4 0,2 0 0 16,-2 3-1-16,-2 4 2 0,4 1-1 15,5 0-1-15,-2 0 1 0,-5 2-1 0,5 3 0 0,5-11-1 16,0 11 1-16,-5-3-1 0,5-5 1 0,3 3-1 16,-1 2 1-16,-9-4-1 0,4 1-3 0,11 1 2 15,-11 0-1-15,-4 7 0 0,4-7-1 0,6 2 0 16,-6 5 1-16,1-7-1 0,4 5-1 0,3-6 1 16,3 9 0-16,-3-1 0 0,-3-2 0 0,9-6 1 0,-1 4 1 15,0-4-1-15,5 6-1 0,-4-10 0 0,-1 10 0 16,0-3 0-16,3-2-1 0,2 4 1 0,-2-4 1 15,-1 2-1-15,-1 3 1 0,4-5 0 0,8 7 0 16,-13 0 2-16,5 6-3 0,1-6 0 0,-1 8 0 16,-5 5 0-16,5 2-1 0,3-2 0 0,-3 0 0 15,-7-5 0-15,2 7 0 0,6-10 0 0,-1 6 0 16,-5 4 0-16,-5-2-1 0,5 0 1 0,6 2-1 16,-1-2 1-16,0 0 0 0,3 2 0 0,2 1 0 0,-4-3 0 15,4 0 0-15,-2-1 1 0,2 1-1 16,-5 3 1-16,8-3-1 0,-2-1 1 0,4 9-1 0,-4-3 2 15,1 12 0-15,4 6 0 0,-3-3 0 0,-3 2 2 16,6-4-4-16,2-1 0 0,-3 6 0 0,-10 12 1 16,8 0-2-16,5-5 1 0,-5 6 0 0,3 6 0 0,-1-7 0 15,1-7 0-15,2 0 0 0,0 12 0 0,0 0 0 16,2-7 0-16,1 4 0 0,-1 1 0 0,3-13 0 16,-5-2 0-16,0 4 0 0,0 16 0 0,8-18 0 0,7 0 0 15,-2 10 0-15,-13-7 0 0,2-3 0 0,9-5 0 16,-4 10 0-16,-2 5 0 0,3-7 0 0,2 2 0 15,3 10 0-15,-8 0 0 0,3-2 0 0,4-10 0 16,1 7 0-16,-3 15 0 0,3-5 0 0,0 1 0 16,-1-9 0-16,1 11 0 0,5-10-1 15,-5-3 1-15,4 7 0 0,-4 9 0 0,-3-9-2 0,3-1 2 16,0-6 0-16,-1 0 0 0,-4-5 0 16,2 3 0-16,3 9 0 0,0 9 0 15,-6-16-1-15,4 0 1 0,1 0 0 0,-7 3 0 0,3 2-4 16,5-10 0-16,-3 13 1 0,-2 12 0 0,-3-12-11 15,7-3 1-15,1 0-1 0,0 8 2 0,5 0 4 0,-6-3 0 0,-4-10 0 16,-6 10 2-16,6-7-6 0,5-3 2 0,-6 0 0 16,-4-4 0-16,5-1 5 0,4-13 0 0,1 1 1 15,-3 2-1-15,6 0 3 0,1-10 0 0,1 2-1 16,0 6 1-16,0-3 1 0,2-8 1 0,3 6 0 16,-3 2 0-16,8-5 0 0,3-6 0 0,-1 6 0 0,1 16 0 15,-3-9 0-15,2-2 0 0,3 3 0 0,-2 7 0 16,2-5 0-16,-2-13 0 0,-1 3 0 0,6 3 0 15,-6-6 0-15,3-7 0 0,3 7 0 0,0 1 1 0,2-13-1 16,0-3 1-16,3-5-1 0,-3-5 1 0,3-2 0 16,-8-3 2-16,7-5-1 0,-2 3 0 0,-2-3-1 15,0-5 0-15,2 1 1 0,-5 4-1 0,3 0-1 16,-1-8 1-16,8 6 0 0,-7 2 0 16,7 5-1-16,1-4 1 0,4-4 0 0,-5 1 0 0,3 2-1 15,-5-2 0-15,7 2 0 0,-5 5 0 0,0 3 0 16,-4-11 0-16,1 4 0 0,4 4 2 0,1-3-2 15,1-1 0-15,-8-1 0 0,3 0 0 0,2 0-2 16,3-2 2-16,2 2 0 0,1 5 0 0,-6-10 0 0,0-5 0 16,-2 0 0-16,5-2 2 0,2 4-2 0,-10 4 0 15,3 4 0-15,2-10 1 0,-5-5-1 0,6 2 0 16,4 6 0-16,5-5 1 0,-7-1 0 0,-5-2 0 16,7-2 0-16,-5 2 1 0,1 2-2 0,-1-7 0 0,-5 0 0 15,5-5 0-15,-2 3 0 0,-3 2 0 0,3-8 0 16,-3 3 0-16,5-2 0 0,1-1 0 0,4-5 0 15,-5 1 0-15,-5 2 0 0,-2-8 0 0,2 0 0 16,3 1 0-16,2-3-1 0,-12 2 1 0,4-2-1 16,-2 0 1-16,3-5-1 0,-6 2 1 0,1-5-1 15,-1-2 1-15,1 5 0 0,5 2 0 0,-3-5 0 16,-5-4 0-16,0 4 0 0,0-2 0 0,2 2 0 16,1-7 0-16,-11-11 0 0,3 8 0 0,-3 1 0 15,6-1 0-15,-3-5 0 0,0 5 0 0,-6 0 0 16,4-9 1-16,-4 11 0 0,1-4 0 0,-2 0 0 15,6 2 1-15,-4-13 0 0,-5 4 1 0,5-1-1 0,-5-8 2 16,-6 1-1-16,3 2 2 0,3-5-2 0,-5-13 1 16,2 3 1-16,3 8-1 0,-8-6 1 0,2-4-1 0,-2 2 9 15,-2 5 0-15,2-5 1 0,0-8-1 0,0 6-2 16,3 7 1-16,-8 0-1 0,5 0 0 0,-3 0 3 16,1 7 0-16,-3-12 1 0,-5 3-1 0,5-8 4 15,0 10 1-15,0-11-1 0,-13-6 1 0,8 9-9 16,-3 1 2-16,6-3-1 0,-6-11 0 0,-4 1 15 0,-1 3 1 15,3-3-1-15,-6-16 1 0,4 6 1 0,2 10 0 16,-3 0 0-16,0-8 1 0,0 10-9 0,8 6 1 16,-5-8 0-16,-5 2 0 0,10 3 5 0,-3 2 0 15,3 3-1-15,-8 5 1 0,1-2 0 0,6 4 1 16,-1-4-1-16,-3-9 1 0,2 4-5 0,3 4 2 16,-8-7-1-16,8-10 1 0,0 5-8 0,3 12-1 15,-11-12 1-15,8-8 0 0,5 3-2 0,0 10 1 16,0-5-1-16,-5-13 1 0,10 10-7 0,-3 16 1 0,3-13-1 15,6-5 1-15,-4 4 6 0,-2 6 1 0,0-10 0 16,3 2 0-16,5 3-10 0,-6 13 1 0,3-8 0 16,-4-11-1-16,1 4 10 0,1 9 0 0,2-7 0 15,-7-8-1-15,7 8-8 0,-5 10 0 0,2-5 0 16,-1-8-1-16,-4-4 0 0,8 1-1 0,-2 1 1 16,-3 0 1-16,3 5-2 0,2 7 1 0,-8-12 0 15,1-3-1-15,5 6 0 0,-3 4-1 0,0 3 1 0,-3-3-1 16,3 8-4-16,3 5 1 0,-3-2-1 0,-5-14 1 15,0 9-1-15,0 7 0 0,0-5 0 0,-8-8 2 16,6 16-2-16,-1 2 0 0,-2 2 0 0,-2-9 1 0,-4-1-1 16,6 3 0-16,-2-8 0 0,-11 1 0 15,5 4 0-15,6 8 0 0,-6 3 0 0,-5 2 0 0,5 2 2 16,-5 6 1-16,6-11 1 0,-6 4-1 0,0-4 5 16,5 11 0-16,-7-6 0 0,5-4 1 0,2 12-8 15,0 10 1-15,1 0 0 0,-11 0 0 0,2 6 5 16,4 1 1-16,-9 4 0 0,1-9 0 0,2 1-7 15,5 10 1-15,-7 2 0 0,-6-12 1 0,6 0 8 16,7 2 0-16,-8 0 0 0,-2-2 0 0,8 12-7 0,-3-4 0 16,0-6 1-16,-7-2-1 0,2 4 10 0,2 6 0 15,3-5 1-15,-15 2 0 0,10 8 1 0,3-3 1 16,-11 3 0-16,1-5 0 0,1 2-10 0,-1 3-1 16,-1 5 1-16,-4-3 1 0,4 1 3 0,8-1 0 15,0 3 1-15,-5 0-1 0,5 2-3 0,-3 6 1 0,3-1-1 16,-2-7 1-16,2 7-9 0,0 3 1 0,2 0 0 15,-4-2 0-15,-1-3-1 0,-4 5 1 0,2-3-1 16,-3 8 1-16,0-5-1 0,3 3 0 16,3-6 0-16,-11 5 0 0,8 1 0 0,5-6 0 0,3 8 0 15,-1 0 0-15,1 0-3 0,7 0-1 0,5 8 1 16,-10-8 0-16,11 0-3 0,-1 2 2 0,-5 1-1 16,5 0 1-16,-4 4-2 0,4-2 1 0,5-5 1 15,-2 3-1-15,-8 2 4 0,6 7 1 0,-1-9-1 16,0 4 1-16,0-2-1 0,1-5 1 0,7 3 0 0,-3 2 0 15,-2 0 0-15,2 3 0 0,8-8 0 0,-5 0 0 16,0 7 3-16,2-7 2 0,3 0-2 0,-2 3 2 16,-1 2 3-16,3-5 1 0,-5 0 0 0,5 0 0 0,0 0-7 15,0 0 0-15,0 0 0 0,0 0 1 0,0 0-2 16,0 0 1-16,0 0-1 0,0 0 1 0,0 0-2 16,0 0 0-16,0 0 0 0,0 0 0 0,0 0-4 15,0 0-1-15,0 0 1 0,0 0-1 0,0 0-9 16,0 0-1-16,0 0 1 0,0 0-1 0,0 0 11 15,0 0 0-15,0 0 0 0,0 0 0 0,0 0-6 0,0 0 0 16,0 0 0-16,0 0 0 0,0 0 5 0,0 0 1 16,0 0-1-16,0 0 1 0,0 0-2 0,0 0 2 15,0 0-2-15,0 0 2 0,0 0-1 0,0 0 1 16,0 0-1-16,0 0 1 0,0 0 2 0,0 0-1 16,0 0 1-16,-5 0 1 0,3-5-2 0,2 5-1 15,0 0-1393-15</inkml:trace>
  <inkml:trace contextRef="#ctx0" brushRef="#br0" timeOffset="137197.85">7156 13357 12 0,'0'0'0'0,"0"0"0"15,-25 13 0-15,2-6 0 0,3 6 0 0,-3-13 0 16,-3 7 0-16,1-7 0 0,2 3 0 0,-2 2 0 15,-11-5 0-15,6 0 1 0,4-8 0 0,1 3 0 0,-6 3 0 16,1 2 25-16,7 0 0 0,-3-8 0 0,-4 3 0 16,4 0-26-16,3 3 0 0,3-6 0 0,-11 8 1 15,1 0 1-15,-1 0 1 0,1-5 1 0,-11 3-1 16,8 2 28-16,-2 0 1 0,4-8-1 0,-12 3 1 16,5 5-11-16,7 0 0 0,-5 0 1 0,-2-8-1 0,3 3-5 15,9 3-1-15,-4-6 1 0,-11 3 0 16,3-7-2-16,7 4 2 0,-7 1-1 0,-3 2 0 15,3-6-7-15,8 1 0 0,-6 8 0 0,-2-6 1 16,2 1-3-16,6-1-1 0,-6 3 1 0,-2-2 1 0,2 7-2 16,11 0 1-16,-6-8-1 0,-4 8 1 0,2 3-5 15,2 2 1-15,6-5 1 0,-6 0-1 0,1 10-1 16,-1-5 0-16,8 0 0 0,-7-5 0 0,4 7 2 0,3 1 0 16,3-1-1-16,-5 6 2 0,-3-10-4 0,7 2 0 15,3 7 0-15,1-4 1 0,-4 2-1 0,6 0 0 16,2 0 0-16,-12 8 0 0,-6-11 0 0,6 6 0 15,-1 2 0-15,4 3 0 0,-4 2 2 0,13-3 1 16,-2 1 0-16,-5 7 0 0,7-5-2 0,0 0 1 16,-4 3-1-16,-1 2 2 0,0 1-2 0,5-1 0 0,6-3 0 15,-6-1 0-15,-2-1-1 0,7 0 1 0,0-5 0 16,3 5 1-16,0-7-2 0,5-3 1 0,0 2-1 16,-7 1 1-16,7 2-2 0,0 0 0 0,0-2-1 15,2 7 2-15,3 3-1 0,0 2 0 0,0-5 0 16,-2 5 1-16,7-7-3 0,-2 0 0 0,4-1 0 15,-6 3 1-15,1-2-3 0,3 0 1 0,-2-11-1 16,5 8 2-16,4-2-2 0,1-3 1 0,-5 0-1 16,-3 8 2-16,5-1-1 0,3-9-1 0,-5 5 1 15,10 4-1-15,2 8 3 0,-2-12 0 0,3 2-1 0,4 5 2 16,-9-5 1-16,7 5 0 0,-3-9 0 0,5 6 0 16,-4-2-1-16,4 0 0 0,1 3 0 0,5-8 1 0,7 3-3 15,-8-1 0-15,4-4 1 0,-4-1 0 16,3-1 0-16,-2-4 0 0,2 3 1 0,0-5 0 0,3 0-5 15,7 0 0-15,-4 0-1 0,-1 0 2 0,0 0-4 16,0 0 1-16,6 0-1 0,2 0 1 0,2-5 7 16,-2 5 1-16,2 5-1 0,-2-5 1 0,3 0-3 15,-6 0 1-15,3 0 0 0,5 0 1 0,-3 0-4 0,-9 0 2 16,4 0 0-16,8 0-1 0,-3-5 2 16,-7 3 1-16,2 2-1 0,1-8 0 0,-11 3 2 0,3 0 0 15,-3-3 0-15,0-4 0 0,3 2 0 0,-11-5 0 16,1 2 0-16,-1-2 0 0,1 2-1 0,-11 6 1 15,8-6-1-15,-8-2 1 0,3-3-1 0,-7 8 1 16,-1-7-1-16,0-1 1 0,0-2-1 0,-7 2 1 0,0 1-1 16,-3-4 1-16,0 1-1 0,0 5 1 15,-5 2-2-15,2 1 2 0,4 2 0 0,-1-3 0 16,-5 13-303-16</inkml:trace>
  <inkml:trace contextRef="#ctx0" brushRef="#br0" timeOffset="138864.79">15224 9492 12 0,'0'0'0'0,"0"0"0"0,-38-23 0 0,22 18 0 15,4-5 0-15,-1 2 0 0,-5 1 0 0,3 2 0 16,5-3 0-16,-3 1 0 0,0-1 0 0,-15 3 0 0,8-8 0 16,2 3 0-16,-7-2 0 0,-3 4 0 0,5 1 0 15,0 2 0-15,0-8 0 0,3 3 0 0,-3 5 0 16,5-3 0-16,-8-7 0 0,1 8 0 0,0 2 0 15,2-3 0-15,-8-7 0 0,8 5 5 0,3 7 2 16,-3-2-1-16,-10 3 1 0,2-6 2 0,8 6-1 16,6 4 1-16,-4 1 2 0,-2 2-4 0,6 2 2 15,-4 3 0-15,-4 3 0 0,-6 5-4 0,6-1 0 0,2 1 1 16,-8-8 0-16,1 5-4 0,4 3 0 0,1-8 0 16,-8 7 1-16,2 4 17 0,6-1 1 0,0 5 0 15,-6 0 1-15,0-10-18 0,6 5 2 0,0 1 0 16,-11 6-1-16,11-7 12 0,-1 8 0 0,-2-3 0 15,-5 6-1-15,5-1-5 0,8-2 0 0,-6 7 0 16,3 8 0-16,-2-6 4 0,7 1-1 0,0 5 1 16,-5-5 0-16,3 0-3 0,-3 2 0 0,5 0 1 0,1 3 0 15,-4-2-8-15,1-6 0 0,2 3 1 0,0 7-1 16,0-7 1-16,8-5 0 0,-3 4-1 0,-4 4 2 16,4-1-3-16,5-7 1 0,1 2-1 0,-11 0 2 15,5 1-1-15,3-1-1 0,2 0 1 0,-4 13-1 16,1 0 4-16,6-5 1 0,3 5-1 0,-8-3 1 0,7 8-5 15,-2 2 1-15,5 1-1 0,-10 7 1 0,7-8-4 16,3-4 1-16,0 4 0 0,-5 13 0 0,5-5 0 16,5-5 0-16,0 10-1 0,-5 10 1 0,8-5-2 15,-3-5 1-15,8 3 0 16,-8-1 1-16,8-2-2 0,-1-5 1 0,-4 0-1 0,-3 3 1 0,5-6-1 0,3 3 0 16,0 0 0-16,-6 5 0 0,1-5 1 0,5-7 0 15,2-1 0-15,-7 1 0 0,2 2 0 0,5-3 1 16,0 6-1-16,3 9 0 0,-3-2-1 0,3-2 1 15,0 2 0-15,2 0 0 0,3-5-1 0,-10 0 0 16,10-5 0-16,-5 2 0 0,2-2 0 0,-2 3 0 16,2-6 0-16,3 11 0 0,-5-1-1 0,2-10 0 0,3 8 0 15,-3 0 1-15,8-5-1 0,3-2 0 16,-6-1-1-16,1 6 2 0,4 2-1 0,1 0 1 0,5 0-1 16,-1 5 1-16,-2-10-1 0,-2-5 1 0,4 0-1 15,4 2 1-15,-4-15 0 0,-2 1 0 0,3 2 0 16,-1-3 0-16,-9-5 0 0,4 0 0 0,6-4 0 15,-3 1 0-15,3-4 0 0,-6-5 0 0,6 2 0 16,-1-5 1-16,4-5-1 0,-6-2 0 0,10 2 0 16,3-2 1-16,-3-3-2 0,-5-5 1 0,11 0 0 15,-6 2 0-15,-3 8-2 0,-1-10 1 0,-4-2 0 16,6 2-1-16,5-5-1 0,-3 0 0 0,0-5-1 16,6-3 1-16,-1 1 2 0,-5-1 1 0,0-4-1 0,1-3 1 15,-1 2-2-15,-5-2 0 0,3-5 0 0,-3 0 1 16,-2-1-6-16,-8-1 2 0,2-6-1 0,1 0 0 0,-3 1-3 15,2-1 2-15,1-7-2 0,-1-8 1 0,1 2 7 16,-3-1 1-16,0-4-1 0,-3-2 1 0,1 3-2 16,2 0 2-16,-8-8-1 0,3-8 1 0,2 6-1 15,-7 12 1-15,0-5-1 0,0 0 1 0,-1 8 0 16,-1-3 0-16,2-5 0 0,-1 0 0 0,-4 3 0 16,5 5 0-16,-5-3 0 0,-8-5 1 0,7-3-1 0,-4 6 0 15,0 0 0-15,-3-3 1 0,-3 0-1 0,1 0 0 16,2-2 0-16,-3-3 1 0,-4-3 1 0,2 6-1 15,-5-5 0-15,0-1 0 0,2-2 9 0,3 10 0 16,0-7 0 0,-5-1 1-16,5 9 7 0,0-1 0 15,0 5 0-15,-8-10 1 16,3 3-9-16,5-1 1 0,0-4-1 0,-5-6 1 0,-2 6-1 0,2 7 1 0,-6-10 0 0,4-5 1 0,-1 8 10 16,-2-8 1-16,2 7-1 0,-4-12 0 0,-4 5 8 0,6 3 0 15,0-3 0-15,2-3 1 0,-4 6-1 0,1 2 0 0,4 2 0 16,-11 1 1-16,5-1-3 0,1 3 0 15,-1-5 0-15,-7 3 0 0,4 5 0 0,-2-3 0 0,1 2 0 16,-9-2 0-16,-4 3-8 0,2 2 2 0,0 0-2 16,-8-5 1-16,6 5-16 0,-4-4 0 0,4-6 1 15,-6-3 0-15,1 11 0 0,9-1 2 0,-4-4-1 16,-8-1 1-16,5 9-4 0,-1 4 1 0,4-3-1 0,-1 4 2 16,3 1-2-16,6 11 1 0,4 2-1 0,0 1 1 15,18 27-1103-15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97AAFD-0B68-43C1-A4BF-A84978A482CB}" type="datetimeFigureOut">
              <a:rPr lang="en-US" smtClean="0"/>
              <a:t>3/27/2024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08615E-3FFA-4DD5-9BEB-02FD9A05DF76}" type="slidenum">
              <a:rPr lang="en-US" smtClean="0"/>
              <a:t>‹#›</a:t>
            </a:fld>
            <a:endParaRPr lang="en-US"/>
          </a:p>
        </p:txBody>
      </p:sp>
    </p:spTree>
    <p:extLst>
      <p:ext uri="{BB962C8B-B14F-4D97-AF65-F5344CB8AC3E}">
        <p14:creationId xmlns:p14="http://schemas.microsoft.com/office/powerpoint/2010/main" val="1007676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Giới</a:t>
            </a:r>
            <a:r>
              <a:rPr lang="en-US"/>
              <a:t> </a:t>
            </a:r>
            <a:r>
              <a:rPr lang="en-US" err="1"/>
              <a:t>thiệu</a:t>
            </a:r>
            <a:r>
              <a:rPr lang="en-US"/>
              <a:t> </a:t>
            </a:r>
            <a:r>
              <a:rPr lang="en-US" err="1"/>
              <a:t>bản</a:t>
            </a:r>
            <a:r>
              <a:rPr lang="en-US"/>
              <a:t> </a:t>
            </a:r>
            <a:r>
              <a:rPr lang="en-US" err="1"/>
              <a:t>thân</a:t>
            </a:r>
            <a:endParaRPr lang="en-US"/>
          </a:p>
          <a:p>
            <a:r>
              <a:rPr lang="en-US" err="1"/>
              <a:t>Yêu</a:t>
            </a:r>
            <a:r>
              <a:rPr lang="en-US"/>
              <a:t> </a:t>
            </a:r>
            <a:r>
              <a:rPr lang="en-US" err="1"/>
              <a:t>cầu</a:t>
            </a:r>
            <a:r>
              <a:rPr lang="en-US"/>
              <a:t> </a:t>
            </a:r>
            <a:r>
              <a:rPr lang="en-US" err="1"/>
              <a:t>học</a:t>
            </a:r>
            <a:r>
              <a:rPr lang="en-US"/>
              <a:t> </a:t>
            </a:r>
            <a:r>
              <a:rPr lang="en-US" err="1"/>
              <a:t>viên</a:t>
            </a:r>
            <a:r>
              <a:rPr lang="en-US"/>
              <a:t> </a:t>
            </a:r>
            <a:r>
              <a:rPr lang="en-US" err="1"/>
              <a:t>tự</a:t>
            </a:r>
            <a:r>
              <a:rPr lang="en-US"/>
              <a:t> </a:t>
            </a:r>
            <a:r>
              <a:rPr lang="en-US" err="1"/>
              <a:t>giới</a:t>
            </a:r>
            <a:r>
              <a:rPr lang="en-US"/>
              <a:t> </a:t>
            </a:r>
            <a:r>
              <a:rPr lang="en-US" err="1"/>
              <a:t>thiệu</a:t>
            </a:r>
            <a:endParaRPr lang="en-US"/>
          </a:p>
          <a:p>
            <a:pPr marL="171450" indent="-171450">
              <a:buFontTx/>
              <a:buChar char="-"/>
            </a:pPr>
            <a:r>
              <a:rPr lang="en-US"/>
              <a:t>Background </a:t>
            </a:r>
            <a:r>
              <a:rPr lang="en-US" err="1"/>
              <a:t>ngành</a:t>
            </a:r>
            <a:r>
              <a:rPr lang="en-US"/>
              <a:t> gì</a:t>
            </a:r>
          </a:p>
          <a:p>
            <a:pPr marL="171450" indent="-171450">
              <a:buFontTx/>
              <a:buChar char="-"/>
            </a:pPr>
            <a:r>
              <a:rPr lang="en-US" err="1"/>
              <a:t>Định</a:t>
            </a:r>
            <a:r>
              <a:rPr lang="en-US"/>
              <a:t> </a:t>
            </a:r>
            <a:r>
              <a:rPr lang="en-US" err="1"/>
              <a:t>hướng</a:t>
            </a:r>
            <a:r>
              <a:rPr lang="en-US"/>
              <a:t>/</a:t>
            </a:r>
            <a:r>
              <a:rPr lang="en-US" err="1"/>
              <a:t>kinh</a:t>
            </a:r>
            <a:r>
              <a:rPr lang="en-US"/>
              <a:t> </a:t>
            </a:r>
            <a:r>
              <a:rPr lang="en-US" err="1"/>
              <a:t>nghiệm</a:t>
            </a:r>
            <a:r>
              <a:rPr lang="en-US"/>
              <a:t> </a:t>
            </a:r>
            <a:r>
              <a:rPr lang="en-US" err="1"/>
              <a:t>nghiên</a:t>
            </a:r>
            <a:r>
              <a:rPr lang="en-US"/>
              <a:t> </a:t>
            </a:r>
            <a:r>
              <a:rPr lang="en-US" err="1"/>
              <a:t>cứu</a:t>
            </a:r>
            <a:r>
              <a:rPr lang="en-US"/>
              <a:t> </a:t>
            </a:r>
            <a:r>
              <a:rPr lang="en-US" err="1"/>
              <a:t>thực</a:t>
            </a:r>
            <a:r>
              <a:rPr lang="en-US"/>
              <a:t> </a:t>
            </a:r>
            <a:r>
              <a:rPr lang="en-US" err="1"/>
              <a:t>nghiệm</a:t>
            </a:r>
            <a:r>
              <a:rPr lang="en-US"/>
              <a:t>/observational </a:t>
            </a:r>
          </a:p>
          <a:p>
            <a:pPr marL="171450" indent="-171450">
              <a:buFontTx/>
              <a:buChar char="-"/>
            </a:pPr>
            <a:r>
              <a:rPr lang="en-US" err="1"/>
              <a:t>Kinh</a:t>
            </a:r>
            <a:r>
              <a:rPr lang="en-US"/>
              <a:t> </a:t>
            </a:r>
            <a:r>
              <a:rPr lang="en-US" err="1"/>
              <a:t>nghiệm</a:t>
            </a:r>
            <a:r>
              <a:rPr lang="en-US"/>
              <a:t> đã có </a:t>
            </a:r>
            <a:r>
              <a:rPr lang="en-US" err="1"/>
              <a:t>với</a:t>
            </a:r>
            <a:r>
              <a:rPr lang="en-US"/>
              <a:t> </a:t>
            </a:r>
            <a:r>
              <a:rPr lang="en-US" err="1"/>
              <a:t>nghiên</a:t>
            </a:r>
            <a:r>
              <a:rPr lang="en-US"/>
              <a:t> </a:t>
            </a:r>
            <a:r>
              <a:rPr lang="en-US" err="1"/>
              <a:t>cứu</a:t>
            </a:r>
            <a:r>
              <a:rPr lang="en-US"/>
              <a:t> </a:t>
            </a:r>
            <a:r>
              <a:rPr lang="en-US" err="1"/>
              <a:t>định</a:t>
            </a:r>
            <a:r>
              <a:rPr lang="en-US"/>
              <a:t> </a:t>
            </a:r>
            <a:r>
              <a:rPr lang="en-US" err="1"/>
              <a:t>tính</a:t>
            </a:r>
            <a:r>
              <a:rPr lang="en-US"/>
              <a:t> </a:t>
            </a:r>
            <a:r>
              <a:rPr lang="en-US" err="1"/>
              <a:t>định</a:t>
            </a:r>
            <a:r>
              <a:rPr lang="en-US"/>
              <a:t> </a:t>
            </a:r>
            <a:r>
              <a:rPr lang="en-US" err="1"/>
              <a:t>lượng</a:t>
            </a:r>
            <a:r>
              <a:rPr lang="en-US"/>
              <a:t>, </a:t>
            </a:r>
            <a:r>
              <a:rPr lang="en-US" err="1"/>
              <a:t>xuất</a:t>
            </a:r>
            <a:r>
              <a:rPr lang="en-US"/>
              <a:t> </a:t>
            </a:r>
            <a:r>
              <a:rPr lang="en-US" err="1"/>
              <a:t>bản</a:t>
            </a:r>
            <a:r>
              <a:rPr lang="en-US"/>
              <a:t>?</a:t>
            </a:r>
          </a:p>
        </p:txBody>
      </p:sp>
      <p:sp>
        <p:nvSpPr>
          <p:cNvPr id="4" name="Slide Number Placeholder 3"/>
          <p:cNvSpPr>
            <a:spLocks noGrp="1"/>
          </p:cNvSpPr>
          <p:nvPr>
            <p:ph type="sldNum" sz="quarter" idx="5"/>
          </p:nvPr>
        </p:nvSpPr>
        <p:spPr/>
        <p:txBody>
          <a:bodyPr/>
          <a:lstStyle/>
          <a:p>
            <a:fld id="{CF08615E-3FFA-4DD5-9BEB-02FD9A05DF76}" type="slidenum">
              <a:rPr lang="en-US" smtClean="0"/>
              <a:t>1</a:t>
            </a:fld>
            <a:endParaRPr lang="en-US"/>
          </a:p>
        </p:txBody>
      </p:sp>
    </p:spTree>
    <p:extLst>
      <p:ext uri="{BB962C8B-B14F-4D97-AF65-F5344CB8AC3E}">
        <p14:creationId xmlns:p14="http://schemas.microsoft.com/office/powerpoint/2010/main" val="36870851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Representative?</a:t>
            </a:r>
          </a:p>
        </p:txBody>
      </p:sp>
      <p:sp>
        <p:nvSpPr>
          <p:cNvPr id="4" name="Slide Number Placeholder 3"/>
          <p:cNvSpPr>
            <a:spLocks noGrp="1"/>
          </p:cNvSpPr>
          <p:nvPr>
            <p:ph type="sldNum" sz="quarter" idx="5"/>
          </p:nvPr>
        </p:nvSpPr>
        <p:spPr/>
        <p:txBody>
          <a:bodyPr/>
          <a:lstStyle/>
          <a:p>
            <a:fld id="{CF08615E-3FFA-4DD5-9BEB-02FD9A05DF76}" type="slidenum">
              <a:rPr lang="en-US" smtClean="0"/>
              <a:t>32</a:t>
            </a:fld>
            <a:endParaRPr lang="en-US"/>
          </a:p>
        </p:txBody>
      </p:sp>
    </p:spTree>
    <p:extLst>
      <p:ext uri="{BB962C8B-B14F-4D97-AF65-F5344CB8AC3E}">
        <p14:creationId xmlns:p14="http://schemas.microsoft.com/office/powerpoint/2010/main" val="1112580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33</a:t>
            </a:fld>
            <a:endParaRPr lang="en-US"/>
          </a:p>
        </p:txBody>
      </p:sp>
    </p:spTree>
    <p:extLst>
      <p:ext uri="{BB962C8B-B14F-4D97-AF65-F5344CB8AC3E}">
        <p14:creationId xmlns:p14="http://schemas.microsoft.com/office/powerpoint/2010/main" val="3950906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t>W</a:t>
            </a:r>
          </a:p>
          <a:p>
            <a:pPr lvl="1"/>
            <a:endParaRPr lang="en-US" sz="2400" dirty="0"/>
          </a:p>
          <a:p>
            <a:pPr lvl="1"/>
            <a:r>
              <a:rPr lang="en-US" sz="2400" dirty="0"/>
              <a:t>Two similar questions ?</a:t>
            </a:r>
          </a:p>
          <a:p>
            <a:pPr lvl="2"/>
            <a:r>
              <a:rPr lang="en-US" sz="2000" dirty="0"/>
              <a:t>Do you think global warming is a major problem? Yes/No or DK</a:t>
            </a:r>
          </a:p>
          <a:p>
            <a:pPr lvl="2"/>
            <a:r>
              <a:rPr lang="en-US" sz="2000" dirty="0"/>
              <a:t>Do you think  climate change is a major problem? Yes/No or DK</a:t>
            </a:r>
          </a:p>
          <a:p>
            <a:pPr lvl="3"/>
            <a:endParaRPr lang="en-US" sz="2000" dirty="0"/>
          </a:p>
          <a:p>
            <a:pPr lvl="1"/>
            <a:r>
              <a:rPr lang="en-US" sz="2000" dirty="0"/>
              <a:t>Avoid leading questions</a:t>
            </a:r>
          </a:p>
          <a:p>
            <a:pPr lvl="1"/>
            <a:r>
              <a:rPr lang="en-US" sz="2000" dirty="0"/>
              <a:t>Recall process – time frame</a:t>
            </a:r>
          </a:p>
          <a:p>
            <a:pPr lvl="1"/>
            <a:r>
              <a:rPr lang="en-US" sz="2000" dirty="0"/>
              <a:t>	e.g. Did you recycle in the last week/last year?</a:t>
            </a:r>
          </a:p>
          <a:p>
            <a:pPr lvl="1"/>
            <a:r>
              <a:rPr lang="en-US" sz="2000" dirty="0"/>
              <a:t> 	</a:t>
            </a:r>
            <a:r>
              <a:rPr lang="en-US" sz="2000" dirty="0" err="1"/>
              <a:t>Lần</a:t>
            </a:r>
            <a:r>
              <a:rPr lang="en-US" sz="2000" dirty="0"/>
              <a:t> </a:t>
            </a:r>
            <a:r>
              <a:rPr lang="en-US" sz="2000" dirty="0" err="1"/>
              <a:t>gần</a:t>
            </a:r>
            <a:r>
              <a:rPr lang="en-US" sz="2000" dirty="0"/>
              <a:t> </a:t>
            </a:r>
            <a:r>
              <a:rPr lang="en-US" sz="2000" dirty="0" err="1"/>
              <a:t>nhất</a:t>
            </a:r>
            <a:r>
              <a:rPr lang="en-US" sz="2000" dirty="0"/>
              <a:t> </a:t>
            </a:r>
            <a:r>
              <a:rPr lang="en-US" sz="2000" dirty="0" err="1"/>
              <a:t>bạn</a:t>
            </a:r>
            <a:r>
              <a:rPr lang="en-US" sz="2000" dirty="0"/>
              <a:t> </a:t>
            </a:r>
            <a:r>
              <a:rPr lang="en-US" sz="2000" dirty="0" err="1"/>
              <a:t>bán</a:t>
            </a:r>
            <a:r>
              <a:rPr lang="en-US" sz="2000" dirty="0"/>
              <a:t> </a:t>
            </a:r>
            <a:r>
              <a:rPr lang="en-US" sz="2000" dirty="0" err="1"/>
              <a:t>đồng</a:t>
            </a:r>
            <a:r>
              <a:rPr lang="en-US" sz="2000" dirty="0"/>
              <a:t> </a:t>
            </a:r>
            <a:r>
              <a:rPr lang="en-US" sz="2000" dirty="0" err="1"/>
              <a:t>nát</a:t>
            </a:r>
            <a:r>
              <a:rPr lang="en-US" sz="2000" dirty="0"/>
              <a:t> </a:t>
            </a:r>
            <a:r>
              <a:rPr lang="en-US" sz="2000" dirty="0" err="1"/>
              <a:t>là</a:t>
            </a:r>
            <a:r>
              <a:rPr lang="en-US" sz="2000" dirty="0"/>
              <a:t> bao </a:t>
            </a:r>
            <a:r>
              <a:rPr lang="en-US" sz="2000" dirty="0" err="1"/>
              <a:t>giờ</a:t>
            </a:r>
            <a:r>
              <a:rPr lang="en-US" sz="2000" dirty="0"/>
              <a:t>?</a:t>
            </a:r>
          </a:p>
          <a:p>
            <a:pPr lvl="1"/>
            <a:endParaRPr lang="en-US" sz="2000" dirty="0"/>
          </a:p>
          <a:p>
            <a:pPr lvl="2"/>
            <a:endParaRPr lang="en-US" sz="2000" dirty="0"/>
          </a:p>
          <a:p>
            <a:pPr lvl="2"/>
            <a:endParaRPr lang="en-US" sz="2000" dirty="0"/>
          </a:p>
          <a:p>
            <a:pPr lvl="2"/>
            <a:endParaRPr lang="en-US" sz="2000" dirty="0"/>
          </a:p>
          <a:p>
            <a:pPr lvl="2"/>
            <a:endParaRPr lang="en-US" sz="2000" dirty="0"/>
          </a:p>
          <a:p>
            <a:pPr lvl="2"/>
            <a:endParaRPr lang="en-US" sz="2000" dirty="0"/>
          </a:p>
          <a:p>
            <a:endParaRPr lang="en-US" dirty="0"/>
          </a:p>
        </p:txBody>
      </p:sp>
      <p:sp>
        <p:nvSpPr>
          <p:cNvPr id="4" name="Slide Number Placeholder 3"/>
          <p:cNvSpPr>
            <a:spLocks noGrp="1"/>
          </p:cNvSpPr>
          <p:nvPr>
            <p:ph type="sldNum" sz="quarter" idx="5"/>
          </p:nvPr>
        </p:nvSpPr>
        <p:spPr/>
        <p:txBody>
          <a:bodyPr/>
          <a:lstStyle/>
          <a:p>
            <a:fld id="{CF08615E-3FFA-4DD5-9BEB-02FD9A05DF76}" type="slidenum">
              <a:rPr lang="en-US" smtClean="0"/>
              <a:t>34</a:t>
            </a:fld>
            <a:endParaRPr lang="en-US"/>
          </a:p>
        </p:txBody>
      </p:sp>
    </p:spTree>
    <p:extLst>
      <p:ext uri="{BB962C8B-B14F-4D97-AF65-F5344CB8AC3E}">
        <p14:creationId xmlns:p14="http://schemas.microsoft.com/office/powerpoint/2010/main" val="2982507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35</a:t>
            </a:fld>
            <a:endParaRPr lang="en-US"/>
          </a:p>
        </p:txBody>
      </p:sp>
    </p:spTree>
    <p:extLst>
      <p:ext uri="{BB962C8B-B14F-4D97-AF65-F5344CB8AC3E}">
        <p14:creationId xmlns:p14="http://schemas.microsoft.com/office/powerpoint/2010/main" val="876791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08615E-3FFA-4DD5-9BEB-02FD9A05DF76}" type="slidenum">
              <a:rPr lang="en-US" smtClean="0"/>
              <a:t>36</a:t>
            </a:fld>
            <a:endParaRPr lang="en-US"/>
          </a:p>
        </p:txBody>
      </p:sp>
    </p:spTree>
    <p:extLst>
      <p:ext uri="{BB962C8B-B14F-4D97-AF65-F5344CB8AC3E}">
        <p14:creationId xmlns:p14="http://schemas.microsoft.com/office/powerpoint/2010/main" val="1567975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38</a:t>
            </a:fld>
            <a:endParaRPr lang="en-US"/>
          </a:p>
        </p:txBody>
      </p:sp>
    </p:spTree>
    <p:extLst>
      <p:ext uri="{BB962C8B-B14F-4D97-AF65-F5344CB8AC3E}">
        <p14:creationId xmlns:p14="http://schemas.microsoft.com/office/powerpoint/2010/main" val="1983169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39</a:t>
            </a:fld>
            <a:endParaRPr lang="en-US"/>
          </a:p>
        </p:txBody>
      </p:sp>
    </p:spTree>
    <p:extLst>
      <p:ext uri="{BB962C8B-B14F-4D97-AF65-F5344CB8AC3E}">
        <p14:creationId xmlns:p14="http://schemas.microsoft.com/office/powerpoint/2010/main" val="1576065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40</a:t>
            </a:fld>
            <a:endParaRPr lang="en-US"/>
          </a:p>
        </p:txBody>
      </p:sp>
    </p:spTree>
    <p:extLst>
      <p:ext uri="{BB962C8B-B14F-4D97-AF65-F5344CB8AC3E}">
        <p14:creationId xmlns:p14="http://schemas.microsoft.com/office/powerpoint/2010/main" val="1827885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43</a:t>
            </a:fld>
            <a:endParaRPr lang="en-US"/>
          </a:p>
        </p:txBody>
      </p:sp>
    </p:spTree>
    <p:extLst>
      <p:ext uri="{BB962C8B-B14F-4D97-AF65-F5344CB8AC3E}">
        <p14:creationId xmlns:p14="http://schemas.microsoft.com/office/powerpoint/2010/main" val="609020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44</a:t>
            </a:fld>
            <a:endParaRPr lang="en-US"/>
          </a:p>
        </p:txBody>
      </p:sp>
    </p:spTree>
    <p:extLst>
      <p:ext uri="{BB962C8B-B14F-4D97-AF65-F5344CB8AC3E}">
        <p14:creationId xmlns:p14="http://schemas.microsoft.com/office/powerpoint/2010/main" val="3705472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Chủ</a:t>
            </a:r>
            <a:r>
              <a:rPr lang="en-US" dirty="0"/>
              <a:t> </a:t>
            </a:r>
            <a:r>
              <a:rPr lang="en-US" dirty="0" err="1"/>
              <a:t>yếu</a:t>
            </a:r>
            <a:r>
              <a:rPr lang="en-US" dirty="0"/>
              <a:t> </a:t>
            </a:r>
            <a:r>
              <a:rPr lang="en-US" dirty="0" err="1"/>
              <a:t>là</a:t>
            </a:r>
            <a:r>
              <a:rPr lang="en-US" dirty="0"/>
              <a:t> </a:t>
            </a:r>
            <a:r>
              <a:rPr lang="en-US" dirty="0" err="1"/>
              <a:t>trao</a:t>
            </a:r>
            <a:r>
              <a:rPr lang="en-US" dirty="0"/>
              <a:t> </a:t>
            </a:r>
            <a:r>
              <a:rPr lang="en-US" dirty="0" err="1"/>
              <a:t>đổi</a:t>
            </a:r>
            <a:r>
              <a:rPr lang="en-US" dirty="0"/>
              <a:t> </a:t>
            </a:r>
            <a:r>
              <a:rPr lang="en-US" dirty="0" err="1"/>
              <a:t>giữa</a:t>
            </a:r>
            <a:r>
              <a:rPr lang="en-US" dirty="0"/>
              <a:t> </a:t>
            </a:r>
            <a:r>
              <a:rPr lang="en-US" dirty="0" err="1"/>
              <a:t>mình</a:t>
            </a:r>
            <a:r>
              <a:rPr lang="en-US" dirty="0"/>
              <a:t> </a:t>
            </a:r>
            <a:r>
              <a:rPr lang="en-US" dirty="0" err="1"/>
              <a:t>và</a:t>
            </a:r>
            <a:r>
              <a:rPr lang="en-US" dirty="0"/>
              <a:t> </a:t>
            </a:r>
            <a:r>
              <a:rPr lang="en-US" dirty="0" err="1"/>
              <a:t>các</a:t>
            </a:r>
            <a:r>
              <a:rPr lang="en-US" dirty="0"/>
              <a:t> </a:t>
            </a:r>
            <a:r>
              <a:rPr lang="en-US" dirty="0" err="1"/>
              <a:t>bạn</a:t>
            </a:r>
            <a:r>
              <a:rPr lang="en-US" dirty="0"/>
              <a:t> </a:t>
            </a:r>
            <a:r>
              <a:rPr lang="en-US" dirty="0" err="1"/>
              <a:t>học</a:t>
            </a:r>
            <a:r>
              <a:rPr lang="en-US" dirty="0"/>
              <a:t> </a:t>
            </a:r>
            <a:r>
              <a:rPr lang="en-US" dirty="0" err="1"/>
              <a:t>viên</a:t>
            </a:r>
            <a:r>
              <a:rPr lang="en-US" dirty="0"/>
              <a:t> </a:t>
            </a:r>
            <a:r>
              <a:rPr lang="en-US" dirty="0" err="1"/>
              <a:t>và</a:t>
            </a:r>
            <a:r>
              <a:rPr lang="en-US" dirty="0"/>
              <a:t> </a:t>
            </a:r>
            <a:r>
              <a:rPr lang="en-US" dirty="0" err="1"/>
              <a:t>các</a:t>
            </a:r>
            <a:r>
              <a:rPr lang="en-US" dirty="0"/>
              <a:t> </a:t>
            </a:r>
            <a:r>
              <a:rPr lang="en-US" dirty="0" err="1"/>
              <a:t>bạn</a:t>
            </a:r>
            <a:r>
              <a:rPr lang="en-US" dirty="0"/>
              <a:t> </a:t>
            </a:r>
            <a:r>
              <a:rPr lang="en-US" dirty="0" err="1"/>
              <a:t>học</a:t>
            </a:r>
            <a:r>
              <a:rPr lang="en-US" dirty="0"/>
              <a:t> </a:t>
            </a:r>
            <a:r>
              <a:rPr lang="en-US" dirty="0" err="1"/>
              <a:t>viên</a:t>
            </a:r>
            <a:r>
              <a:rPr lang="en-US" dirty="0"/>
              <a:t> </a:t>
            </a:r>
            <a:r>
              <a:rPr lang="en-US" dirty="0" err="1"/>
              <a:t>với</a:t>
            </a:r>
            <a:r>
              <a:rPr lang="en-US" dirty="0"/>
              <a:t> </a:t>
            </a:r>
            <a:r>
              <a:rPr lang="en-US" dirty="0" err="1"/>
              <a:t>nhau</a:t>
            </a:r>
            <a:endParaRPr lang="en-US" dirty="0"/>
          </a:p>
          <a:p>
            <a:r>
              <a:rPr lang="en-US" dirty="0" err="1"/>
              <a:t>Nếu</a:t>
            </a:r>
            <a:r>
              <a:rPr lang="en-US" dirty="0"/>
              <a:t> </a:t>
            </a:r>
            <a:r>
              <a:rPr lang="en-US" dirty="0" err="1"/>
              <a:t>có</a:t>
            </a:r>
            <a:r>
              <a:rPr lang="en-US" dirty="0"/>
              <a:t> </a:t>
            </a:r>
            <a:r>
              <a:rPr lang="en-US" dirty="0" err="1"/>
              <a:t>bạn</a:t>
            </a:r>
            <a:r>
              <a:rPr lang="en-US" dirty="0"/>
              <a:t> </a:t>
            </a:r>
            <a:r>
              <a:rPr lang="en-US" dirty="0" err="1"/>
              <a:t>nào</a:t>
            </a:r>
            <a:r>
              <a:rPr lang="en-US" dirty="0"/>
              <a:t> </a:t>
            </a:r>
            <a:r>
              <a:rPr lang="en-US" dirty="0" err="1"/>
              <a:t>mà</a:t>
            </a:r>
            <a:r>
              <a:rPr lang="en-US" dirty="0"/>
              <a:t> </a:t>
            </a:r>
            <a:r>
              <a:rPr lang="en-US" dirty="0" err="1"/>
              <a:t>đang</a:t>
            </a:r>
            <a:r>
              <a:rPr lang="en-US" dirty="0"/>
              <a:t> </a:t>
            </a:r>
            <a:r>
              <a:rPr lang="en-US" dirty="0" err="1"/>
              <a:t>thực</a:t>
            </a:r>
            <a:r>
              <a:rPr lang="en-US" dirty="0"/>
              <a:t> </a:t>
            </a:r>
            <a:r>
              <a:rPr lang="en-US" dirty="0" err="1"/>
              <a:t>hiện</a:t>
            </a:r>
            <a:r>
              <a:rPr lang="en-US" dirty="0"/>
              <a:t> </a:t>
            </a:r>
            <a:r>
              <a:rPr lang="en-US" dirty="0" err="1"/>
              <a:t>nghiên</a:t>
            </a:r>
            <a:r>
              <a:rPr lang="en-US" dirty="0"/>
              <a:t> </a:t>
            </a:r>
            <a:r>
              <a:rPr lang="en-US" dirty="0" err="1"/>
              <a:t>cứu</a:t>
            </a:r>
            <a:r>
              <a:rPr lang="en-US" dirty="0"/>
              <a:t> </a:t>
            </a:r>
            <a:r>
              <a:rPr lang="en-US" dirty="0" err="1"/>
              <a:t>rồi</a:t>
            </a:r>
            <a:r>
              <a:rPr lang="en-US" dirty="0"/>
              <a:t> </a:t>
            </a:r>
            <a:r>
              <a:rPr lang="en-US" dirty="0" err="1"/>
              <a:t>thì</a:t>
            </a:r>
            <a:r>
              <a:rPr lang="en-US" dirty="0"/>
              <a:t> chia </a:t>
            </a:r>
            <a:r>
              <a:rPr lang="en-US" dirty="0" err="1"/>
              <a:t>sẻ</a:t>
            </a:r>
            <a:r>
              <a:rPr lang="en-US" dirty="0"/>
              <a:t> </a:t>
            </a:r>
            <a:r>
              <a:rPr lang="en-US" dirty="0" err="1"/>
              <a:t>nhưng</a:t>
            </a:r>
            <a:r>
              <a:rPr lang="en-US" dirty="0"/>
              <a:t> </a:t>
            </a:r>
            <a:r>
              <a:rPr lang="en-US" dirty="0" err="1"/>
              <a:t>vướng</a:t>
            </a:r>
            <a:r>
              <a:rPr lang="en-US" dirty="0"/>
              <a:t> </a:t>
            </a:r>
            <a:r>
              <a:rPr lang="en-US" dirty="0" err="1"/>
              <a:t>mắc</a:t>
            </a:r>
            <a:r>
              <a:rPr lang="en-US" dirty="0"/>
              <a:t> </a:t>
            </a:r>
            <a:r>
              <a:rPr lang="en-US" dirty="0" err="1"/>
              <a:t>kinh</a:t>
            </a:r>
            <a:r>
              <a:rPr lang="en-US" dirty="0"/>
              <a:t> </a:t>
            </a:r>
            <a:r>
              <a:rPr lang="en-US" dirty="0" err="1"/>
              <a:t>nghiệm</a:t>
            </a:r>
            <a:r>
              <a:rPr lang="en-US" dirty="0"/>
              <a:t> </a:t>
            </a:r>
            <a:r>
              <a:rPr lang="en-US" dirty="0" err="1"/>
              <a:t>để</a:t>
            </a:r>
            <a:r>
              <a:rPr lang="en-US" dirty="0"/>
              <a:t> </a:t>
            </a:r>
            <a:r>
              <a:rPr lang="en-US" dirty="0" err="1"/>
              <a:t>cùng</a:t>
            </a:r>
            <a:r>
              <a:rPr lang="en-US" dirty="0"/>
              <a:t> </a:t>
            </a:r>
            <a:r>
              <a:rPr lang="en-US" dirty="0" err="1"/>
              <a:t>nhau</a:t>
            </a:r>
            <a:r>
              <a:rPr lang="en-US" dirty="0"/>
              <a:t> </a:t>
            </a:r>
            <a:r>
              <a:rPr lang="en-US" dirty="0" err="1"/>
              <a:t>trao</a:t>
            </a:r>
            <a:r>
              <a:rPr lang="en-US" dirty="0"/>
              <a:t> </a:t>
            </a:r>
            <a:r>
              <a:rPr lang="en-US" dirty="0" err="1"/>
              <a:t>đổi</a:t>
            </a:r>
            <a:r>
              <a:rPr lang="en-US" dirty="0"/>
              <a:t> </a:t>
            </a:r>
          </a:p>
          <a:p>
            <a:endParaRPr lang="en-GB" dirty="0"/>
          </a:p>
        </p:txBody>
      </p:sp>
      <p:sp>
        <p:nvSpPr>
          <p:cNvPr id="4" name="Slide Number Placeholder 3"/>
          <p:cNvSpPr>
            <a:spLocks noGrp="1"/>
          </p:cNvSpPr>
          <p:nvPr>
            <p:ph type="sldNum" sz="quarter" idx="5"/>
          </p:nvPr>
        </p:nvSpPr>
        <p:spPr/>
        <p:txBody>
          <a:bodyPr/>
          <a:lstStyle/>
          <a:p>
            <a:fld id="{CF08615E-3FFA-4DD5-9BEB-02FD9A05DF76}" type="slidenum">
              <a:rPr lang="en-US" smtClean="0"/>
              <a:t>2</a:t>
            </a:fld>
            <a:endParaRPr lang="en-US"/>
          </a:p>
        </p:txBody>
      </p:sp>
    </p:spTree>
    <p:extLst>
      <p:ext uri="{BB962C8B-B14F-4D97-AF65-F5344CB8AC3E}">
        <p14:creationId xmlns:p14="http://schemas.microsoft.com/office/powerpoint/2010/main" val="3197059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45</a:t>
            </a:fld>
            <a:endParaRPr lang="en-US"/>
          </a:p>
        </p:txBody>
      </p:sp>
    </p:spTree>
    <p:extLst>
      <p:ext uri="{BB962C8B-B14F-4D97-AF65-F5344CB8AC3E}">
        <p14:creationId xmlns:p14="http://schemas.microsoft.com/office/powerpoint/2010/main" val="2302815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46</a:t>
            </a:fld>
            <a:endParaRPr lang="en-US"/>
          </a:p>
        </p:txBody>
      </p:sp>
    </p:spTree>
    <p:extLst>
      <p:ext uri="{BB962C8B-B14F-4D97-AF65-F5344CB8AC3E}">
        <p14:creationId xmlns:p14="http://schemas.microsoft.com/office/powerpoint/2010/main" val="3901274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47</a:t>
            </a:fld>
            <a:endParaRPr lang="en-US"/>
          </a:p>
        </p:txBody>
      </p:sp>
    </p:spTree>
    <p:extLst>
      <p:ext uri="{BB962C8B-B14F-4D97-AF65-F5344CB8AC3E}">
        <p14:creationId xmlns:p14="http://schemas.microsoft.com/office/powerpoint/2010/main" val="927705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48</a:t>
            </a:fld>
            <a:endParaRPr lang="en-US"/>
          </a:p>
        </p:txBody>
      </p:sp>
    </p:spTree>
    <p:extLst>
      <p:ext uri="{BB962C8B-B14F-4D97-AF65-F5344CB8AC3E}">
        <p14:creationId xmlns:p14="http://schemas.microsoft.com/office/powerpoint/2010/main" val="7371586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49</a:t>
            </a:fld>
            <a:endParaRPr lang="en-US"/>
          </a:p>
        </p:txBody>
      </p:sp>
    </p:spTree>
    <p:extLst>
      <p:ext uri="{BB962C8B-B14F-4D97-AF65-F5344CB8AC3E}">
        <p14:creationId xmlns:p14="http://schemas.microsoft.com/office/powerpoint/2010/main" val="494700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Column J Question 2 I actively practice environmental sustainability at home (e.g., energy conservation, recycling)</a:t>
            </a:r>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50</a:t>
            </a:fld>
            <a:endParaRPr lang="en-US"/>
          </a:p>
        </p:txBody>
      </p:sp>
    </p:spTree>
    <p:extLst>
      <p:ext uri="{BB962C8B-B14F-4D97-AF65-F5344CB8AC3E}">
        <p14:creationId xmlns:p14="http://schemas.microsoft.com/office/powerpoint/2010/main" val="1209545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51</a:t>
            </a:fld>
            <a:endParaRPr lang="en-US"/>
          </a:p>
        </p:txBody>
      </p:sp>
    </p:spTree>
    <p:extLst>
      <p:ext uri="{BB962C8B-B14F-4D97-AF65-F5344CB8AC3E}">
        <p14:creationId xmlns:p14="http://schemas.microsoft.com/office/powerpoint/2010/main" val="4224844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52</a:t>
            </a:fld>
            <a:endParaRPr lang="en-US"/>
          </a:p>
        </p:txBody>
      </p:sp>
    </p:spTree>
    <p:extLst>
      <p:ext uri="{BB962C8B-B14F-4D97-AF65-F5344CB8AC3E}">
        <p14:creationId xmlns:p14="http://schemas.microsoft.com/office/powerpoint/2010/main" val="3674018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Column I Question 1 In my opinion, it is important to protect the environment. </a:t>
            </a:r>
          </a:p>
          <a:p>
            <a:r>
              <a:rPr lang="en-US"/>
              <a:t>Column J Question 2 I actively practice environmental sustainability at home (e.g., energy conservation, recycling)</a:t>
            </a:r>
          </a:p>
        </p:txBody>
      </p:sp>
      <p:sp>
        <p:nvSpPr>
          <p:cNvPr id="4" name="Slide Number Placeholder 3"/>
          <p:cNvSpPr>
            <a:spLocks noGrp="1"/>
          </p:cNvSpPr>
          <p:nvPr>
            <p:ph type="sldNum" sz="quarter" idx="5"/>
          </p:nvPr>
        </p:nvSpPr>
        <p:spPr/>
        <p:txBody>
          <a:bodyPr/>
          <a:lstStyle/>
          <a:p>
            <a:fld id="{CF08615E-3FFA-4DD5-9BEB-02FD9A05DF76}" type="slidenum">
              <a:rPr lang="en-US" smtClean="0"/>
              <a:t>53</a:t>
            </a:fld>
            <a:endParaRPr lang="en-US"/>
          </a:p>
        </p:txBody>
      </p:sp>
    </p:spTree>
    <p:extLst>
      <p:ext uri="{BB962C8B-B14F-4D97-AF65-F5344CB8AC3E}">
        <p14:creationId xmlns:p14="http://schemas.microsoft.com/office/powerpoint/2010/main" val="2126300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54</a:t>
            </a:fld>
            <a:endParaRPr lang="en-US"/>
          </a:p>
        </p:txBody>
      </p:sp>
    </p:spTree>
    <p:extLst>
      <p:ext uri="{BB962C8B-B14F-4D97-AF65-F5344CB8AC3E}">
        <p14:creationId xmlns:p14="http://schemas.microsoft.com/office/powerpoint/2010/main" val="2454447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3</a:t>
            </a:fld>
            <a:endParaRPr lang="en-US"/>
          </a:p>
        </p:txBody>
      </p:sp>
    </p:spTree>
    <p:extLst>
      <p:ext uri="{BB962C8B-B14F-4D97-AF65-F5344CB8AC3E}">
        <p14:creationId xmlns:p14="http://schemas.microsoft.com/office/powerpoint/2010/main" val="4197861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55</a:t>
            </a:fld>
            <a:endParaRPr lang="en-US"/>
          </a:p>
        </p:txBody>
      </p:sp>
    </p:spTree>
    <p:extLst>
      <p:ext uri="{BB962C8B-B14F-4D97-AF65-F5344CB8AC3E}">
        <p14:creationId xmlns:p14="http://schemas.microsoft.com/office/powerpoint/2010/main" val="1531013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65</a:t>
            </a:fld>
            <a:endParaRPr lang="en-US"/>
          </a:p>
        </p:txBody>
      </p:sp>
    </p:spTree>
    <p:extLst>
      <p:ext uri="{BB962C8B-B14F-4D97-AF65-F5344CB8AC3E}">
        <p14:creationId xmlns:p14="http://schemas.microsoft.com/office/powerpoint/2010/main" val="37797350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66</a:t>
            </a:fld>
            <a:endParaRPr lang="en-US"/>
          </a:p>
        </p:txBody>
      </p:sp>
    </p:spTree>
    <p:extLst>
      <p:ext uri="{BB962C8B-B14F-4D97-AF65-F5344CB8AC3E}">
        <p14:creationId xmlns:p14="http://schemas.microsoft.com/office/powerpoint/2010/main" val="1986367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degree of freedom here</a:t>
            </a:r>
          </a:p>
        </p:txBody>
      </p:sp>
      <p:sp>
        <p:nvSpPr>
          <p:cNvPr id="4" name="Slide Number Placeholder 3"/>
          <p:cNvSpPr>
            <a:spLocks noGrp="1"/>
          </p:cNvSpPr>
          <p:nvPr>
            <p:ph type="sldNum" sz="quarter" idx="5"/>
          </p:nvPr>
        </p:nvSpPr>
        <p:spPr/>
        <p:txBody>
          <a:bodyPr/>
          <a:lstStyle/>
          <a:p>
            <a:fld id="{CF08615E-3FFA-4DD5-9BEB-02FD9A05DF76}" type="slidenum">
              <a:rPr lang="en-US" smtClean="0"/>
              <a:t>67</a:t>
            </a:fld>
            <a:endParaRPr lang="en-US"/>
          </a:p>
        </p:txBody>
      </p:sp>
    </p:spTree>
    <p:extLst>
      <p:ext uri="{BB962C8B-B14F-4D97-AF65-F5344CB8AC3E}">
        <p14:creationId xmlns:p14="http://schemas.microsoft.com/office/powerpoint/2010/main" val="4307687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83</a:t>
            </a:fld>
            <a:endParaRPr lang="en-US"/>
          </a:p>
        </p:txBody>
      </p:sp>
    </p:spTree>
    <p:extLst>
      <p:ext uri="{BB962C8B-B14F-4D97-AF65-F5344CB8AC3E}">
        <p14:creationId xmlns:p14="http://schemas.microsoft.com/office/powerpoint/2010/main" val="2753170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84</a:t>
            </a:fld>
            <a:endParaRPr lang="en-US"/>
          </a:p>
        </p:txBody>
      </p:sp>
    </p:spTree>
    <p:extLst>
      <p:ext uri="{BB962C8B-B14F-4D97-AF65-F5344CB8AC3E}">
        <p14:creationId xmlns:p14="http://schemas.microsoft.com/office/powerpoint/2010/main" val="40252839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85</a:t>
            </a:fld>
            <a:endParaRPr lang="en-US"/>
          </a:p>
        </p:txBody>
      </p:sp>
    </p:spTree>
    <p:extLst>
      <p:ext uri="{BB962C8B-B14F-4D97-AF65-F5344CB8AC3E}">
        <p14:creationId xmlns:p14="http://schemas.microsoft.com/office/powerpoint/2010/main" val="9864959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86</a:t>
            </a:fld>
            <a:endParaRPr lang="en-US"/>
          </a:p>
        </p:txBody>
      </p:sp>
    </p:spTree>
    <p:extLst>
      <p:ext uri="{BB962C8B-B14F-4D97-AF65-F5344CB8AC3E}">
        <p14:creationId xmlns:p14="http://schemas.microsoft.com/office/powerpoint/2010/main" val="7188920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87</a:t>
            </a:fld>
            <a:endParaRPr lang="en-US"/>
          </a:p>
        </p:txBody>
      </p:sp>
    </p:spTree>
    <p:extLst>
      <p:ext uri="{BB962C8B-B14F-4D97-AF65-F5344CB8AC3E}">
        <p14:creationId xmlns:p14="http://schemas.microsoft.com/office/powerpoint/2010/main" val="11543470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88</a:t>
            </a:fld>
            <a:endParaRPr lang="en-US"/>
          </a:p>
        </p:txBody>
      </p:sp>
    </p:spTree>
    <p:extLst>
      <p:ext uri="{BB962C8B-B14F-4D97-AF65-F5344CB8AC3E}">
        <p14:creationId xmlns:p14="http://schemas.microsoft.com/office/powerpoint/2010/main" val="1919216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4</a:t>
            </a:fld>
            <a:endParaRPr lang="en-US"/>
          </a:p>
        </p:txBody>
      </p:sp>
    </p:spTree>
    <p:extLst>
      <p:ext uri="{BB962C8B-B14F-4D97-AF65-F5344CB8AC3E}">
        <p14:creationId xmlns:p14="http://schemas.microsoft.com/office/powerpoint/2010/main" val="21320194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89</a:t>
            </a:fld>
            <a:endParaRPr lang="en-US"/>
          </a:p>
        </p:txBody>
      </p:sp>
    </p:spTree>
    <p:extLst>
      <p:ext uri="{BB962C8B-B14F-4D97-AF65-F5344CB8AC3E}">
        <p14:creationId xmlns:p14="http://schemas.microsoft.com/office/powerpoint/2010/main" val="3782392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90</a:t>
            </a:fld>
            <a:endParaRPr lang="en-US"/>
          </a:p>
        </p:txBody>
      </p:sp>
    </p:spTree>
    <p:extLst>
      <p:ext uri="{BB962C8B-B14F-4D97-AF65-F5344CB8AC3E}">
        <p14:creationId xmlns:p14="http://schemas.microsoft.com/office/powerpoint/2010/main" val="27327776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91</a:t>
            </a:fld>
            <a:endParaRPr lang="en-US"/>
          </a:p>
        </p:txBody>
      </p:sp>
    </p:spTree>
    <p:extLst>
      <p:ext uri="{BB962C8B-B14F-4D97-AF65-F5344CB8AC3E}">
        <p14:creationId xmlns:p14="http://schemas.microsoft.com/office/powerpoint/2010/main" val="35719033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92</a:t>
            </a:fld>
            <a:endParaRPr lang="en-US"/>
          </a:p>
        </p:txBody>
      </p:sp>
    </p:spTree>
    <p:extLst>
      <p:ext uri="{BB962C8B-B14F-4D97-AF65-F5344CB8AC3E}">
        <p14:creationId xmlns:p14="http://schemas.microsoft.com/office/powerpoint/2010/main" val="26429450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93</a:t>
            </a:fld>
            <a:endParaRPr lang="en-US"/>
          </a:p>
        </p:txBody>
      </p:sp>
    </p:spTree>
    <p:extLst>
      <p:ext uri="{BB962C8B-B14F-4D97-AF65-F5344CB8AC3E}">
        <p14:creationId xmlns:p14="http://schemas.microsoft.com/office/powerpoint/2010/main" val="1077008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12</a:t>
            </a:fld>
            <a:endParaRPr lang="en-US"/>
          </a:p>
        </p:txBody>
      </p:sp>
    </p:spTree>
    <p:extLst>
      <p:ext uri="{BB962C8B-B14F-4D97-AF65-F5344CB8AC3E}">
        <p14:creationId xmlns:p14="http://schemas.microsoft.com/office/powerpoint/2010/main" val="773171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13</a:t>
            </a:fld>
            <a:endParaRPr lang="en-US"/>
          </a:p>
        </p:txBody>
      </p:sp>
    </p:spTree>
    <p:extLst>
      <p:ext uri="{BB962C8B-B14F-4D97-AF65-F5344CB8AC3E}">
        <p14:creationId xmlns:p14="http://schemas.microsoft.com/office/powerpoint/2010/main" val="1616793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14</a:t>
            </a:fld>
            <a:endParaRPr lang="en-US"/>
          </a:p>
        </p:txBody>
      </p:sp>
    </p:spTree>
    <p:extLst>
      <p:ext uri="{BB962C8B-B14F-4D97-AF65-F5344CB8AC3E}">
        <p14:creationId xmlns:p14="http://schemas.microsoft.com/office/powerpoint/2010/main" val="807268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Slide Number Placeholder 3"/>
          <p:cNvSpPr>
            <a:spLocks noGrp="1"/>
          </p:cNvSpPr>
          <p:nvPr>
            <p:ph type="sldNum" sz="quarter" idx="5"/>
          </p:nvPr>
        </p:nvSpPr>
        <p:spPr/>
        <p:txBody>
          <a:bodyPr/>
          <a:lstStyle/>
          <a:p>
            <a:fld id="{CF08615E-3FFA-4DD5-9BEB-02FD9A05DF76}" type="slidenum">
              <a:rPr lang="en-US" smtClean="0"/>
              <a:t>25</a:t>
            </a:fld>
            <a:endParaRPr lang="en-US"/>
          </a:p>
        </p:txBody>
      </p:sp>
    </p:spTree>
    <p:extLst>
      <p:ext uri="{BB962C8B-B14F-4D97-AF65-F5344CB8AC3E}">
        <p14:creationId xmlns:p14="http://schemas.microsoft.com/office/powerpoint/2010/main" val="3867694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08615E-3FFA-4DD5-9BEB-02FD9A05DF76}" type="slidenum">
              <a:rPr lang="en-US" smtClean="0"/>
              <a:t>31</a:t>
            </a:fld>
            <a:endParaRPr lang="en-US"/>
          </a:p>
        </p:txBody>
      </p:sp>
    </p:spTree>
    <p:extLst>
      <p:ext uri="{BB962C8B-B14F-4D97-AF65-F5344CB8AC3E}">
        <p14:creationId xmlns:p14="http://schemas.microsoft.com/office/powerpoint/2010/main" val="2367759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370CF-5103-9C4C-99F1-85822841DF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082349-818C-DF73-6E42-87A2392A6F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19B80-8383-7552-7633-65B07341EB62}"/>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32D3124-6A3E-AB63-DE1D-D691A37E3FDD}"/>
              </a:ext>
            </a:extLst>
          </p:cNvPr>
          <p:cNvSpPr>
            <a:spLocks noGrp="1"/>
          </p:cNvSpPr>
          <p:nvPr>
            <p:ph type="ftr" sz="quarter" idx="11"/>
          </p:nvPr>
        </p:nvSpPr>
        <p:spPr/>
        <p:txBody>
          <a:bodyPr/>
          <a:lstStyle/>
          <a:p>
            <a:r>
              <a:rPr lang="en-US"/>
              <a:t>Quantitative Methods (VNU-SIS)</a:t>
            </a:r>
          </a:p>
        </p:txBody>
      </p:sp>
      <p:sp>
        <p:nvSpPr>
          <p:cNvPr id="6" name="Slide Number Placeholder 5">
            <a:extLst>
              <a:ext uri="{FF2B5EF4-FFF2-40B4-BE49-F238E27FC236}">
                <a16:creationId xmlns:a16="http://schemas.microsoft.com/office/drawing/2014/main" id="{1C4A9CFA-A748-D099-D977-610AE35D04D0}"/>
              </a:ext>
            </a:extLst>
          </p:cNvPr>
          <p:cNvSpPr>
            <a:spLocks noGrp="1"/>
          </p:cNvSpPr>
          <p:nvPr>
            <p:ph type="sldNum" sz="quarter" idx="12"/>
          </p:nvPr>
        </p:nvSpPr>
        <p:spPr/>
        <p:txBody>
          <a:bodyPr/>
          <a:lstStyle/>
          <a:p>
            <a:fld id="{558478D3-4DD5-4D7B-8D8D-7EA87687E863}" type="slidenum">
              <a:rPr lang="en-US" smtClean="0"/>
              <a:t>‹#›</a:t>
            </a:fld>
            <a:endParaRPr lang="en-US"/>
          </a:p>
        </p:txBody>
      </p:sp>
      <p:cxnSp>
        <p:nvCxnSpPr>
          <p:cNvPr id="8" name="Straight Connector 7">
            <a:extLst>
              <a:ext uri="{FF2B5EF4-FFF2-40B4-BE49-F238E27FC236}">
                <a16:creationId xmlns:a16="http://schemas.microsoft.com/office/drawing/2014/main" id="{FF0E9DD6-EC72-EECB-8A7A-CA152B59C144}"/>
              </a:ext>
            </a:extLst>
          </p:cNvPr>
          <p:cNvCxnSpPr/>
          <p:nvPr userDrawn="1"/>
        </p:nvCxnSpPr>
        <p:spPr>
          <a:xfrm>
            <a:off x="1524000" y="3509963"/>
            <a:ext cx="914400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796375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6DF32-755A-41DF-24B4-EAF62B5435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B63D22-D8AB-D02B-E05C-2000C0CD16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07F80D-C41D-26F7-F147-8FDA8E03209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7DCDDF9B-6168-61AC-123A-832036F37EEB}"/>
              </a:ext>
            </a:extLst>
          </p:cNvPr>
          <p:cNvSpPr>
            <a:spLocks noGrp="1"/>
          </p:cNvSpPr>
          <p:nvPr>
            <p:ph type="ftr" sz="quarter" idx="11"/>
          </p:nvPr>
        </p:nvSpPr>
        <p:spPr/>
        <p:txBody>
          <a:bodyPr/>
          <a:lstStyle/>
          <a:p>
            <a:r>
              <a:rPr lang="en-US"/>
              <a:t>Quantitative Methods (VNU-SIS)</a:t>
            </a:r>
          </a:p>
        </p:txBody>
      </p:sp>
      <p:sp>
        <p:nvSpPr>
          <p:cNvPr id="6" name="Slide Number Placeholder 5">
            <a:extLst>
              <a:ext uri="{FF2B5EF4-FFF2-40B4-BE49-F238E27FC236}">
                <a16:creationId xmlns:a16="http://schemas.microsoft.com/office/drawing/2014/main" id="{55C115C2-848F-981C-72EB-0356846BEB4D}"/>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3394976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8F4AE1-DB84-3074-5E67-E76E9D89EEF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14ED41-147F-E6D7-D2BE-5EA98C5F00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36A418-A110-534C-04FF-DFC0F995CBB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5C1255A-E442-F345-8855-6DF6A4FED022}"/>
              </a:ext>
            </a:extLst>
          </p:cNvPr>
          <p:cNvSpPr>
            <a:spLocks noGrp="1"/>
          </p:cNvSpPr>
          <p:nvPr>
            <p:ph type="ftr" sz="quarter" idx="11"/>
          </p:nvPr>
        </p:nvSpPr>
        <p:spPr/>
        <p:txBody>
          <a:bodyPr/>
          <a:lstStyle/>
          <a:p>
            <a:r>
              <a:rPr lang="en-US"/>
              <a:t>Quantitative Methods (VNU-SIS)</a:t>
            </a:r>
          </a:p>
        </p:txBody>
      </p:sp>
      <p:sp>
        <p:nvSpPr>
          <p:cNvPr id="6" name="Slide Number Placeholder 5">
            <a:extLst>
              <a:ext uri="{FF2B5EF4-FFF2-40B4-BE49-F238E27FC236}">
                <a16:creationId xmlns:a16="http://schemas.microsoft.com/office/drawing/2014/main" id="{DF181744-34E0-752C-D74E-70D786818250}"/>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981774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4C86-DC5E-09E6-0EBB-E96A8B62A24B}"/>
              </a:ext>
            </a:extLst>
          </p:cNvPr>
          <p:cNvSpPr>
            <a:spLocks noGrp="1"/>
          </p:cNvSpPr>
          <p:nvPr>
            <p:ph type="title"/>
          </p:nvPr>
        </p:nvSpPr>
        <p:spPr/>
        <p:txBody>
          <a:bodyPr/>
          <a:lstStyle>
            <a:lvl1pPr>
              <a:defRPr>
                <a:solidFill>
                  <a:schemeClr val="accent1">
                    <a:lumMod val="50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1F91B45-7134-DAB1-3ADC-8A87F35AA1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4F50A39-48D8-32C7-84D5-B6FAD62EB663}"/>
              </a:ext>
            </a:extLst>
          </p:cNvPr>
          <p:cNvSpPr>
            <a:spLocks noGrp="1"/>
          </p:cNvSpPr>
          <p:nvPr>
            <p:ph type="ftr" sz="quarter" idx="11"/>
          </p:nvPr>
        </p:nvSpPr>
        <p:spPr>
          <a:xfrm>
            <a:off x="838200" y="6356351"/>
            <a:ext cx="2295525" cy="365124"/>
          </a:xfrm>
        </p:spPr>
        <p:txBody>
          <a:bodyPr/>
          <a:lstStyle>
            <a:lvl1pPr algn="l">
              <a:defRPr>
                <a:solidFill>
                  <a:schemeClr val="accent1">
                    <a:lumMod val="50000"/>
                  </a:schemeClr>
                </a:solidFill>
              </a:defRPr>
            </a:lvl1pPr>
          </a:lstStyle>
          <a:p>
            <a:r>
              <a:rPr lang="en-US"/>
              <a:t>Research Methods (VNU-SIS)</a:t>
            </a:r>
          </a:p>
        </p:txBody>
      </p:sp>
      <p:sp>
        <p:nvSpPr>
          <p:cNvPr id="6" name="Slide Number Placeholder 5">
            <a:extLst>
              <a:ext uri="{FF2B5EF4-FFF2-40B4-BE49-F238E27FC236}">
                <a16:creationId xmlns:a16="http://schemas.microsoft.com/office/drawing/2014/main" id="{852807E4-CB80-E25F-DAFF-AB3771AF88D6}"/>
              </a:ext>
            </a:extLst>
          </p:cNvPr>
          <p:cNvSpPr>
            <a:spLocks noGrp="1"/>
          </p:cNvSpPr>
          <p:nvPr>
            <p:ph type="sldNum" sz="quarter" idx="12"/>
          </p:nvPr>
        </p:nvSpPr>
        <p:spPr/>
        <p:txBody>
          <a:bodyPr/>
          <a:lstStyle>
            <a:lvl1pPr>
              <a:defRPr>
                <a:solidFill>
                  <a:schemeClr val="accent1">
                    <a:lumMod val="50000"/>
                  </a:schemeClr>
                </a:solidFill>
              </a:defRPr>
            </a:lvl1pPr>
          </a:lstStyle>
          <a:p>
            <a:fld id="{558478D3-4DD5-4D7B-8D8D-7EA87687E863}" type="slidenum">
              <a:rPr lang="en-US" smtClean="0"/>
              <a:pPr/>
              <a:t>‹#›</a:t>
            </a:fld>
            <a:endParaRPr lang="en-US"/>
          </a:p>
        </p:txBody>
      </p:sp>
      <p:cxnSp>
        <p:nvCxnSpPr>
          <p:cNvPr id="10" name="Straight Connector 9">
            <a:extLst>
              <a:ext uri="{FF2B5EF4-FFF2-40B4-BE49-F238E27FC236}">
                <a16:creationId xmlns:a16="http://schemas.microsoft.com/office/drawing/2014/main" id="{8B8E941D-F07A-CBDB-8400-028002391281}"/>
              </a:ext>
            </a:extLst>
          </p:cNvPr>
          <p:cNvCxnSpPr/>
          <p:nvPr userDrawn="1"/>
        </p:nvCxnSpPr>
        <p:spPr>
          <a:xfrm>
            <a:off x="838200" y="6225089"/>
            <a:ext cx="105156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674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60770-412C-CF82-4B4B-2C22D5AEC710}"/>
              </a:ext>
            </a:extLst>
          </p:cNvPr>
          <p:cNvSpPr>
            <a:spLocks noGrp="1"/>
          </p:cNvSpPr>
          <p:nvPr>
            <p:ph type="title"/>
          </p:nvPr>
        </p:nvSpPr>
        <p:spPr>
          <a:xfrm>
            <a:off x="831850" y="1709739"/>
            <a:ext cx="10515600" cy="1433512"/>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E8D454-F04B-5915-4D7F-2D86A62E7F9C}"/>
              </a:ext>
            </a:extLst>
          </p:cNvPr>
          <p:cNvSpPr>
            <a:spLocks noGrp="1"/>
          </p:cNvSpPr>
          <p:nvPr>
            <p:ph type="body" idx="1"/>
          </p:nvPr>
        </p:nvSpPr>
        <p:spPr>
          <a:xfrm>
            <a:off x="831850" y="3295651"/>
            <a:ext cx="10515600" cy="2794000"/>
          </a:xfrm>
        </p:spPr>
        <p:txBody>
          <a:bodyPr/>
          <a:lstStyle>
            <a:lvl1pPr marL="342900" indent="-342900">
              <a:buFont typeface="Arial" panose="020B0604020202020204" pitchFamily="34" charset="0"/>
              <a:buChar char="•"/>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5131952F-1BDB-968A-2540-1C8B2EED5D57}"/>
              </a:ext>
            </a:extLst>
          </p:cNvPr>
          <p:cNvSpPr>
            <a:spLocks noGrp="1"/>
          </p:cNvSpPr>
          <p:nvPr>
            <p:ph type="ftr" sz="quarter" idx="11"/>
          </p:nvPr>
        </p:nvSpPr>
        <p:spPr>
          <a:xfrm>
            <a:off x="831850" y="6356350"/>
            <a:ext cx="2273300" cy="365125"/>
          </a:xfrm>
        </p:spPr>
        <p:txBody>
          <a:bodyPr/>
          <a:lstStyle>
            <a:lvl1pPr>
              <a:defRPr>
                <a:solidFill>
                  <a:schemeClr val="accent1">
                    <a:lumMod val="50000"/>
                  </a:schemeClr>
                </a:solidFill>
              </a:defRPr>
            </a:lvl1pPr>
          </a:lstStyle>
          <a:p>
            <a:pPr algn="l"/>
            <a:r>
              <a:rPr lang="en-US"/>
              <a:t>Research Methods (VNU-SIS)</a:t>
            </a:r>
          </a:p>
        </p:txBody>
      </p:sp>
      <p:sp>
        <p:nvSpPr>
          <p:cNvPr id="6" name="Slide Number Placeholder 5">
            <a:extLst>
              <a:ext uri="{FF2B5EF4-FFF2-40B4-BE49-F238E27FC236}">
                <a16:creationId xmlns:a16="http://schemas.microsoft.com/office/drawing/2014/main" id="{5D75F87A-9CA1-A00D-4675-55E0E8249594}"/>
              </a:ext>
            </a:extLst>
          </p:cNvPr>
          <p:cNvSpPr>
            <a:spLocks noGrp="1"/>
          </p:cNvSpPr>
          <p:nvPr>
            <p:ph type="sldNum" sz="quarter" idx="12"/>
          </p:nvPr>
        </p:nvSpPr>
        <p:spPr/>
        <p:txBody>
          <a:bodyPr/>
          <a:lstStyle>
            <a:lvl1pPr>
              <a:defRPr>
                <a:solidFill>
                  <a:schemeClr val="accent1">
                    <a:lumMod val="50000"/>
                  </a:schemeClr>
                </a:solidFill>
              </a:defRPr>
            </a:lvl1pPr>
          </a:lstStyle>
          <a:p>
            <a:fld id="{558478D3-4DD5-4D7B-8D8D-7EA87687E863}" type="slidenum">
              <a:rPr lang="en-US" smtClean="0"/>
              <a:pPr/>
              <a:t>‹#›</a:t>
            </a:fld>
            <a:endParaRPr lang="en-US"/>
          </a:p>
        </p:txBody>
      </p:sp>
      <p:cxnSp>
        <p:nvCxnSpPr>
          <p:cNvPr id="7" name="Straight Connector 6">
            <a:extLst>
              <a:ext uri="{FF2B5EF4-FFF2-40B4-BE49-F238E27FC236}">
                <a16:creationId xmlns:a16="http://schemas.microsoft.com/office/drawing/2014/main" id="{A7343728-BC91-066C-A73E-13562BEDEB92}"/>
              </a:ext>
            </a:extLst>
          </p:cNvPr>
          <p:cNvCxnSpPr>
            <a:cxnSpLocks/>
          </p:cNvCxnSpPr>
          <p:nvPr userDrawn="1"/>
        </p:nvCxnSpPr>
        <p:spPr>
          <a:xfrm>
            <a:off x="819150" y="3171826"/>
            <a:ext cx="10528300" cy="0"/>
          </a:xfrm>
          <a:prstGeom prst="line">
            <a:avLst/>
          </a:prstGeom>
          <a:ln w="38100">
            <a:solidFill>
              <a:schemeClr val="accent1">
                <a:lumMod val="75000"/>
              </a:schemeClr>
            </a:solidFill>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25275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5B45B-3C6D-45E3-8AC6-2FD33AD08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E6CF9E-1EB9-DA1D-F565-3D280D1A22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C5D6C3-8802-D5D6-19F7-8DD94BA99E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BDE297-9968-B866-7BF7-ADF68BC15A7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414E04B-1BD1-5966-F388-8F3A9E5E249C}"/>
              </a:ext>
            </a:extLst>
          </p:cNvPr>
          <p:cNvSpPr>
            <a:spLocks noGrp="1"/>
          </p:cNvSpPr>
          <p:nvPr>
            <p:ph type="ftr" sz="quarter" idx="11"/>
          </p:nvPr>
        </p:nvSpPr>
        <p:spPr/>
        <p:txBody>
          <a:bodyPr/>
          <a:lstStyle/>
          <a:p>
            <a:r>
              <a:rPr lang="en-US"/>
              <a:t>Research Methods (VNU-SIS)</a:t>
            </a:r>
          </a:p>
        </p:txBody>
      </p:sp>
      <p:sp>
        <p:nvSpPr>
          <p:cNvPr id="7" name="Slide Number Placeholder 6">
            <a:extLst>
              <a:ext uri="{FF2B5EF4-FFF2-40B4-BE49-F238E27FC236}">
                <a16:creationId xmlns:a16="http://schemas.microsoft.com/office/drawing/2014/main" id="{F03C32EC-0B7C-B380-D506-10326BC1E2AC}"/>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642864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CB7C-0292-3EF0-49F7-FFBFF17EC7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22E1D93-F9D5-CA32-46DF-0A959D2B7D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D0A273-4C09-9BD8-070E-BC0C89D9A1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4BDBB8-AFB8-3460-C906-BB5F625CBA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90D82B-09E2-96D9-695E-034FBDE6A8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F7A917-13D3-06FD-2A62-ABA27E93F32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BFD9DA7A-BDC0-6A4A-DDC1-839345889147}"/>
              </a:ext>
            </a:extLst>
          </p:cNvPr>
          <p:cNvSpPr>
            <a:spLocks noGrp="1"/>
          </p:cNvSpPr>
          <p:nvPr>
            <p:ph type="ftr" sz="quarter" idx="11"/>
          </p:nvPr>
        </p:nvSpPr>
        <p:spPr/>
        <p:txBody>
          <a:bodyPr/>
          <a:lstStyle/>
          <a:p>
            <a:r>
              <a:rPr lang="en-US"/>
              <a:t>Quantitative Methods (VNU-SIS)</a:t>
            </a:r>
          </a:p>
        </p:txBody>
      </p:sp>
      <p:sp>
        <p:nvSpPr>
          <p:cNvPr id="9" name="Slide Number Placeholder 8">
            <a:extLst>
              <a:ext uri="{FF2B5EF4-FFF2-40B4-BE49-F238E27FC236}">
                <a16:creationId xmlns:a16="http://schemas.microsoft.com/office/drawing/2014/main" id="{470A49BA-9C76-C1F3-D8D3-DF587FAEEE65}"/>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94143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D612D-540F-D8F3-68D7-9192D61F24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832EF6-6847-4A10-640A-816FFE6AB35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BFB63353-8690-4637-A7FC-05E0E7807803}"/>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17039685-AA65-5363-6E78-728E76274F7F}"/>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1872550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C3AD52-12C7-EE16-0D29-4989EC4A1C61}"/>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D776B5DC-033D-D518-DEE7-CFF276D76468}"/>
              </a:ext>
            </a:extLst>
          </p:cNvPr>
          <p:cNvSpPr>
            <a:spLocks noGrp="1"/>
          </p:cNvSpPr>
          <p:nvPr>
            <p:ph type="ftr" sz="quarter" idx="11"/>
          </p:nvPr>
        </p:nvSpPr>
        <p:spPr/>
        <p:txBody>
          <a:bodyPr/>
          <a:lstStyle/>
          <a:p>
            <a:r>
              <a:rPr lang="en-US"/>
              <a:t>Quantitative Methods (VNU-SIS)</a:t>
            </a:r>
          </a:p>
        </p:txBody>
      </p:sp>
      <p:sp>
        <p:nvSpPr>
          <p:cNvPr id="4" name="Slide Number Placeholder 3">
            <a:extLst>
              <a:ext uri="{FF2B5EF4-FFF2-40B4-BE49-F238E27FC236}">
                <a16:creationId xmlns:a16="http://schemas.microsoft.com/office/drawing/2014/main" id="{5ADAD2EC-4E5E-F5E2-5954-D6E1935D1112}"/>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134939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16317-03F6-6BF1-0887-9C5A242293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28B732-9810-1820-F463-FD23D37F62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84786-511B-8CF5-C090-0017479D7D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897937-B71B-B423-FA61-DFD054F173F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4839231A-D92E-E823-87FF-6A1861EC590A}"/>
              </a:ext>
            </a:extLst>
          </p:cNvPr>
          <p:cNvSpPr>
            <a:spLocks noGrp="1"/>
          </p:cNvSpPr>
          <p:nvPr>
            <p:ph type="ftr" sz="quarter" idx="11"/>
          </p:nvPr>
        </p:nvSpPr>
        <p:spPr/>
        <p:txBody>
          <a:bodyPr/>
          <a:lstStyle/>
          <a:p>
            <a:r>
              <a:rPr lang="en-US"/>
              <a:t>Quantitative Methods (VNU-SIS)</a:t>
            </a:r>
          </a:p>
        </p:txBody>
      </p:sp>
      <p:sp>
        <p:nvSpPr>
          <p:cNvPr id="7" name="Slide Number Placeholder 6">
            <a:extLst>
              <a:ext uri="{FF2B5EF4-FFF2-40B4-BE49-F238E27FC236}">
                <a16:creationId xmlns:a16="http://schemas.microsoft.com/office/drawing/2014/main" id="{6B046A03-39CB-62E4-F223-A7688316B3DF}"/>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44958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4BCEB-82E0-FD85-07CA-4350FE8AD5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10A5C1-0034-F1C2-22D5-A38E0F52C4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181581-515A-63E2-F5EE-1F50492CC8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3E2662-5CCD-7678-215A-831EDF914541}"/>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32519E55-1B3A-E668-A6A1-230CCCF22B2D}"/>
              </a:ext>
            </a:extLst>
          </p:cNvPr>
          <p:cNvSpPr>
            <a:spLocks noGrp="1"/>
          </p:cNvSpPr>
          <p:nvPr>
            <p:ph type="ftr" sz="quarter" idx="11"/>
          </p:nvPr>
        </p:nvSpPr>
        <p:spPr/>
        <p:txBody>
          <a:bodyPr/>
          <a:lstStyle/>
          <a:p>
            <a:r>
              <a:rPr lang="en-US"/>
              <a:t>Quantitative Methods (VNU-SIS)</a:t>
            </a:r>
          </a:p>
        </p:txBody>
      </p:sp>
      <p:sp>
        <p:nvSpPr>
          <p:cNvPr id="7" name="Slide Number Placeholder 6">
            <a:extLst>
              <a:ext uri="{FF2B5EF4-FFF2-40B4-BE49-F238E27FC236}">
                <a16:creationId xmlns:a16="http://schemas.microsoft.com/office/drawing/2014/main" id="{F467731E-34A8-0A58-6325-277D5664DDB7}"/>
              </a:ext>
            </a:extLst>
          </p:cNvPr>
          <p:cNvSpPr>
            <a:spLocks noGrp="1"/>
          </p:cNvSpPr>
          <p:nvPr>
            <p:ph type="sldNum" sz="quarter" idx="12"/>
          </p:nvPr>
        </p:nvSpPr>
        <p:spPr/>
        <p:txBody>
          <a:bodyPr/>
          <a:lstStyle/>
          <a:p>
            <a:fld id="{558478D3-4DD5-4D7B-8D8D-7EA87687E863}" type="slidenum">
              <a:rPr lang="en-US" smtClean="0"/>
              <a:t>‹#›</a:t>
            </a:fld>
            <a:endParaRPr lang="en-US"/>
          </a:p>
        </p:txBody>
      </p:sp>
    </p:spTree>
    <p:extLst>
      <p:ext uri="{BB962C8B-B14F-4D97-AF65-F5344CB8AC3E}">
        <p14:creationId xmlns:p14="http://schemas.microsoft.com/office/powerpoint/2010/main" val="2724951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5C849-EA2A-CE3D-0E48-AE4BA81A9BBC}"/>
              </a:ext>
            </a:extLst>
          </p:cNvPr>
          <p:cNvSpPr>
            <a:spLocks noGrp="1"/>
          </p:cNvSpPr>
          <p:nvPr>
            <p:ph type="title"/>
          </p:nvPr>
        </p:nvSpPr>
        <p:spPr>
          <a:xfrm>
            <a:off x="838200" y="365126"/>
            <a:ext cx="10515600" cy="9503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544589-C28C-D8D6-7671-B9F72E29B9D7}"/>
              </a:ext>
            </a:extLst>
          </p:cNvPr>
          <p:cNvSpPr>
            <a:spLocks noGrp="1"/>
          </p:cNvSpPr>
          <p:nvPr>
            <p:ph type="body" idx="1"/>
          </p:nvPr>
        </p:nvSpPr>
        <p:spPr>
          <a:xfrm>
            <a:off x="838200" y="1459832"/>
            <a:ext cx="10515600" cy="471713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764657-59D4-A9F6-EAA2-E8555B9D63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128E07AC-D8A5-5389-7C17-3A18D6D6AA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Research Methods (VNU-SIS)</a:t>
            </a:r>
          </a:p>
        </p:txBody>
      </p:sp>
      <p:sp>
        <p:nvSpPr>
          <p:cNvPr id="6" name="Slide Number Placeholder 5">
            <a:extLst>
              <a:ext uri="{FF2B5EF4-FFF2-40B4-BE49-F238E27FC236}">
                <a16:creationId xmlns:a16="http://schemas.microsoft.com/office/drawing/2014/main" id="{DF401580-8432-7899-1803-CF28AAA99A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8478D3-4DD5-4D7B-8D8D-7EA87687E863}" type="slidenum">
              <a:rPr lang="en-US" smtClean="0"/>
              <a:t>‹#›</a:t>
            </a:fld>
            <a:endParaRPr lang="en-US"/>
          </a:p>
        </p:txBody>
      </p:sp>
    </p:spTree>
    <p:extLst>
      <p:ext uri="{BB962C8B-B14F-4D97-AF65-F5344CB8AC3E}">
        <p14:creationId xmlns:p14="http://schemas.microsoft.com/office/powerpoint/2010/main" val="3924698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s://www.kaggle.com/datasets/robertolofaro/italian-cultural-heritage-sample-data-20152018/data"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ladal.edu.au/net.html"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rstudio-education.github.io/hopr/starting.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coursera.org/learn/research-methods/home/info"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youtu.be/rxv_sB-wOkY"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nckh.huph.edu.vn/sites/nckh.huph.edu.vn/files/Ph%C6%B0%C6%A1ng%20ph%C3%A1p%20ch%E1%BB%8Dn%20m%E1%BA%ABu%20v%C3%A0%20t%C3%ADnh%20to%C3%A1n%20c%E1%BB%A1%20m%E1%BA%ABu_revised%20l%E1%BA%A7n%201_5.8.2020_0.pdf"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doi.org/10.1016/j.dib.2022.107985"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clauswilke.com/dataviz/index.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ww.coursera.org/learn/research-methods/home/info" TargetMode="External"/><Relationship Id="rId4" Type="http://schemas.openxmlformats.org/officeDocument/2006/relationships/hyperlink" Target="https://book.stat420.or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www.ted.com/talks/hans_rosling_the_best_stats_you_ve_ever_seen"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customXml" Target="../ink/ink5.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customXml" Target="../ink/ink6.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7.xml"/><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customXml" Target="../ink/ink8.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23.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customXml" Target="../ink/ink10.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Comparison_mean_median_mode.svg"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customXml" Target="../ink/ink11.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3.png"/><Relationship Id="rId9" Type="http://schemas.openxmlformats.org/officeDocument/2006/relationships/image" Target="../media/image54.emf"/></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image" Target="../media/image760.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datascience.stackexchange.com/questions/361/when-is-a-model-underfitted" TargetMode="External"/><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0.png"/><Relationship Id="rId1"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customXml" Target="../ink/ink13.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90.png"/><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customXml" Target="../ink/ink14.xml"/><Relationship Id="rId4" Type="http://schemas.openxmlformats.org/officeDocument/2006/relationships/image" Target="../media/image920.png"/></Relationships>
</file>

<file path=ppt/slides/_rels/slide8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8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4.emf"/><Relationship Id="rId4" Type="http://schemas.openxmlformats.org/officeDocument/2006/relationships/image" Target="../media/image73.emf"/></Relationships>
</file>

<file path=ppt/slides/_rels/slide8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twitter.com/chelseaparlett/status/1458461737431146500"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customXml" Target="../ink/ink16.xml"/><Relationship Id="rId4" Type="http://schemas.openxmlformats.org/officeDocument/2006/relationships/image" Target="../media/image105.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ustomXml" Target="../ink/ink2.xm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customXml" Target="../ink/ink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dmeg.cessda.eu/Data-Management-Expert-Guide/1.-Plan/Data-in-the-social-sciences" TargetMode="External"/><Relationship Id="rId2" Type="http://schemas.openxmlformats.org/officeDocument/2006/relationships/hyperlink" Target="https://blog.datawrapper.de/dualaxis/" TargetMode="External"/><Relationship Id="rId1" Type="http://schemas.openxmlformats.org/officeDocument/2006/relationships/slideLayout" Target="../slideLayouts/slideLayout2.xml"/><Relationship Id="rId4" Type="http://schemas.openxmlformats.org/officeDocument/2006/relationships/hyperlink" Target="https://www.wider.unu.edu/database/viet-nam-data"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www.kaggle.com/datasets/danlessa/sao-paulo-traffic-jams-since-2001" TargetMode="External"/><Relationship Id="rId2" Type="http://schemas.openxmlformats.org/officeDocument/2006/relationships/hyperlink" Target="https://arrow.apache.org/docs/r/reference/read_feather.html"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pantheon.world/data/datasets" TargetMode="External"/><Relationship Id="rId2" Type="http://schemas.openxmlformats.org/officeDocument/2006/relationships/hyperlink" Target="https://www.kaggle.com/datasets/mit/pantheon-project/data" TargetMode="External"/><Relationship Id="rId1" Type="http://schemas.openxmlformats.org/officeDocument/2006/relationships/slideLayout" Target="../slideLayouts/slideLayout2.xml"/><Relationship Id="rId4" Type="http://schemas.openxmlformats.org/officeDocument/2006/relationships/hyperlink" Target="https://www.nature.com/articles/sdata201575"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55B25-3FCC-2F40-589C-1A33E2CA6EAE}"/>
              </a:ext>
            </a:extLst>
          </p:cNvPr>
          <p:cNvSpPr>
            <a:spLocks noGrp="1"/>
          </p:cNvSpPr>
          <p:nvPr>
            <p:ph type="ctrTitle"/>
          </p:nvPr>
        </p:nvSpPr>
        <p:spPr>
          <a:xfrm>
            <a:off x="1524000" y="850231"/>
            <a:ext cx="9144000" cy="2322847"/>
          </a:xfrm>
        </p:spPr>
        <p:txBody>
          <a:bodyPr>
            <a:normAutofit/>
          </a:bodyPr>
          <a:lstStyle/>
          <a:p>
            <a:r>
              <a:rPr lang="en-US" sz="4000" dirty="0" err="1"/>
              <a:t>Phương</a:t>
            </a:r>
            <a:r>
              <a:rPr lang="en-US" sz="4000" dirty="0"/>
              <a:t> </a:t>
            </a:r>
            <a:r>
              <a:rPr lang="en-US" sz="4000" dirty="0" err="1"/>
              <a:t>pháp</a:t>
            </a:r>
            <a:r>
              <a:rPr lang="en-US" sz="4000" dirty="0"/>
              <a:t> </a:t>
            </a:r>
            <a:r>
              <a:rPr lang="en-US" sz="4000" dirty="0" err="1"/>
              <a:t>nghiên</a:t>
            </a:r>
            <a:r>
              <a:rPr lang="en-US" sz="4000" dirty="0"/>
              <a:t> </a:t>
            </a:r>
            <a:r>
              <a:rPr lang="en-US" sz="4000" dirty="0" err="1"/>
              <a:t>cứu</a:t>
            </a:r>
            <a:br>
              <a:rPr lang="en-US" sz="4000" dirty="0"/>
            </a:br>
            <a:r>
              <a:rPr lang="en-US" sz="4000" dirty="0" err="1"/>
              <a:t>trong</a:t>
            </a:r>
            <a:r>
              <a:rPr lang="en-US" sz="4000" dirty="0"/>
              <a:t> khoa </a:t>
            </a:r>
            <a:r>
              <a:rPr lang="en-US" sz="4000" dirty="0" err="1"/>
              <a:t>học</a:t>
            </a:r>
            <a:r>
              <a:rPr lang="en-US" sz="4000" dirty="0"/>
              <a:t> </a:t>
            </a:r>
            <a:r>
              <a:rPr lang="en-US" sz="4000" dirty="0" err="1"/>
              <a:t>liên</a:t>
            </a:r>
            <a:r>
              <a:rPr lang="en-US" sz="4000" dirty="0"/>
              <a:t> </a:t>
            </a:r>
            <a:r>
              <a:rPr lang="en-US" sz="4000" dirty="0" err="1"/>
              <a:t>ngành</a:t>
            </a:r>
            <a:r>
              <a:rPr lang="en-US" sz="4000" dirty="0"/>
              <a:t> - </a:t>
            </a:r>
            <a:br>
              <a:rPr lang="en-US" sz="4000" dirty="0"/>
            </a:br>
            <a:r>
              <a:rPr lang="en-US" sz="4000" dirty="0" err="1"/>
              <a:t>Các</a:t>
            </a:r>
            <a:r>
              <a:rPr lang="en-US" sz="4000" dirty="0"/>
              <a:t> </a:t>
            </a:r>
            <a:r>
              <a:rPr lang="en-US" sz="4000" dirty="0" err="1"/>
              <a:t>phương</a:t>
            </a:r>
            <a:r>
              <a:rPr lang="en-US" sz="4000" dirty="0"/>
              <a:t> </a:t>
            </a:r>
            <a:r>
              <a:rPr lang="en-US" sz="4000" dirty="0" err="1"/>
              <a:t>pháp</a:t>
            </a:r>
            <a:r>
              <a:rPr lang="en-US" sz="4000" dirty="0"/>
              <a:t> </a:t>
            </a:r>
            <a:r>
              <a:rPr lang="en-US" sz="4000" dirty="0" err="1"/>
              <a:t>định</a:t>
            </a:r>
            <a:r>
              <a:rPr lang="en-US" sz="4000" dirty="0"/>
              <a:t> </a:t>
            </a:r>
            <a:r>
              <a:rPr lang="en-US" sz="4000" dirty="0" err="1"/>
              <a:t>lượng</a:t>
            </a:r>
            <a:endParaRPr lang="en-US" sz="4000" dirty="0"/>
          </a:p>
        </p:txBody>
      </p:sp>
      <p:sp>
        <p:nvSpPr>
          <p:cNvPr id="3" name="Subtitle 2">
            <a:extLst>
              <a:ext uri="{FF2B5EF4-FFF2-40B4-BE49-F238E27FC236}">
                <a16:creationId xmlns:a16="http://schemas.microsoft.com/office/drawing/2014/main" id="{6D69D5EF-9CE0-A9A8-A308-1A1A1189AD0F}"/>
              </a:ext>
            </a:extLst>
          </p:cNvPr>
          <p:cNvSpPr>
            <a:spLocks noGrp="1"/>
          </p:cNvSpPr>
          <p:nvPr>
            <p:ph type="subTitle" idx="1"/>
          </p:nvPr>
        </p:nvSpPr>
        <p:spPr>
          <a:xfrm>
            <a:off x="1524000" y="4484353"/>
            <a:ext cx="9144000" cy="1655762"/>
          </a:xfrm>
        </p:spPr>
        <p:txBody>
          <a:bodyPr/>
          <a:lstStyle/>
          <a:p>
            <a:r>
              <a:rPr lang="en-US" b="1"/>
              <a:t>Nguyễn Bích Ngọc</a:t>
            </a:r>
          </a:p>
          <a:p>
            <a:r>
              <a:rPr lang="en-US"/>
              <a:t>Khoa </a:t>
            </a:r>
            <a:r>
              <a:rPr lang="en-US" err="1"/>
              <a:t>các</a:t>
            </a:r>
            <a:r>
              <a:rPr lang="en-US"/>
              <a:t> khoa </a:t>
            </a:r>
            <a:r>
              <a:rPr lang="en-US" err="1"/>
              <a:t>học</a:t>
            </a:r>
            <a:r>
              <a:rPr lang="en-US"/>
              <a:t> </a:t>
            </a:r>
            <a:r>
              <a:rPr lang="en-US" err="1"/>
              <a:t>liên</a:t>
            </a:r>
            <a:r>
              <a:rPr lang="en-US"/>
              <a:t> </a:t>
            </a:r>
            <a:r>
              <a:rPr lang="en-US" err="1"/>
              <a:t>ngành</a:t>
            </a:r>
            <a:r>
              <a:rPr lang="en-US"/>
              <a:t>, ĐHQGHN</a:t>
            </a:r>
          </a:p>
        </p:txBody>
      </p:sp>
    </p:spTree>
    <p:extLst>
      <p:ext uri="{BB962C8B-B14F-4D97-AF65-F5344CB8AC3E}">
        <p14:creationId xmlns:p14="http://schemas.microsoft.com/office/powerpoint/2010/main" val="1704011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E1F1-32E3-A448-202F-F8E6E747C2D4}"/>
              </a:ext>
            </a:extLst>
          </p:cNvPr>
          <p:cNvSpPr>
            <a:spLocks noGrp="1"/>
          </p:cNvSpPr>
          <p:nvPr>
            <p:ph type="title"/>
          </p:nvPr>
        </p:nvSpPr>
        <p:spPr/>
        <p:txBody>
          <a:bodyPr/>
          <a:lstStyle/>
          <a:p>
            <a:r>
              <a:rPr lang="en-US" err="1"/>
              <a:t>Nghiên</a:t>
            </a:r>
            <a:r>
              <a:rPr lang="en-US"/>
              <a:t> </a:t>
            </a:r>
            <a:r>
              <a:rPr lang="en-US" err="1"/>
              <a:t>cứu</a:t>
            </a:r>
            <a:r>
              <a:rPr lang="en-US"/>
              <a:t> khoa </a:t>
            </a:r>
            <a:r>
              <a:rPr lang="en-US" err="1"/>
              <a:t>học</a:t>
            </a:r>
            <a:r>
              <a:rPr lang="en-US"/>
              <a:t>?</a:t>
            </a:r>
            <a:endParaRPr lang="en-GB"/>
          </a:p>
        </p:txBody>
      </p:sp>
      <p:sp>
        <p:nvSpPr>
          <p:cNvPr id="4" name="Footer Placeholder 3">
            <a:extLst>
              <a:ext uri="{FF2B5EF4-FFF2-40B4-BE49-F238E27FC236}">
                <a16:creationId xmlns:a16="http://schemas.microsoft.com/office/drawing/2014/main" id="{C3199035-D0F1-C051-9597-B3C47E41CD2B}"/>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18FC3CF-9B5C-99E0-D42A-72D49B822B34}"/>
              </a:ext>
            </a:extLst>
          </p:cNvPr>
          <p:cNvSpPr>
            <a:spLocks noGrp="1"/>
          </p:cNvSpPr>
          <p:nvPr>
            <p:ph type="sldNum" sz="quarter" idx="12"/>
          </p:nvPr>
        </p:nvSpPr>
        <p:spPr/>
        <p:txBody>
          <a:bodyPr/>
          <a:lstStyle/>
          <a:p>
            <a:fld id="{558478D3-4DD5-4D7B-8D8D-7EA87687E863}" type="slidenum">
              <a:rPr lang="en-US" smtClean="0"/>
              <a:pPr/>
              <a:t>10</a:t>
            </a:fld>
            <a:endParaRPr lang="en-US"/>
          </a:p>
        </p:txBody>
      </p:sp>
    </p:spTree>
    <p:extLst>
      <p:ext uri="{BB962C8B-B14F-4D97-AF65-F5344CB8AC3E}">
        <p14:creationId xmlns:p14="http://schemas.microsoft.com/office/powerpoint/2010/main" val="5243718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2AFC-7C78-0A54-2CA6-785A6519FEF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74F69E2-7048-1F07-F80F-917D31096A81}"/>
              </a:ext>
            </a:extLst>
          </p:cNvPr>
          <p:cNvSpPr>
            <a:spLocks noGrp="1"/>
          </p:cNvSpPr>
          <p:nvPr>
            <p:ph idx="1"/>
          </p:nvPr>
        </p:nvSpPr>
        <p:spPr/>
        <p:txBody>
          <a:bodyPr/>
          <a:lstStyle/>
          <a:p>
            <a:r>
              <a:rPr lang="en-GB">
                <a:hlinkClick r:id="rId2"/>
              </a:rPr>
              <a:t>https://www.kaggle.com/datasets/robertolofaro/italian-cultural-heritage-sample-data-20152018/data</a:t>
            </a:r>
            <a:endParaRPr lang="en-GB"/>
          </a:p>
          <a:p>
            <a:endParaRPr lang="en-GB"/>
          </a:p>
          <a:p>
            <a:endParaRPr lang="en-GB"/>
          </a:p>
          <a:p>
            <a:r>
              <a:rPr lang="en-GB"/>
              <a:t>Check table 5 something can be done there or table 4?</a:t>
            </a:r>
          </a:p>
        </p:txBody>
      </p:sp>
      <p:sp>
        <p:nvSpPr>
          <p:cNvPr id="4" name="Footer Placeholder 3">
            <a:extLst>
              <a:ext uri="{FF2B5EF4-FFF2-40B4-BE49-F238E27FC236}">
                <a16:creationId xmlns:a16="http://schemas.microsoft.com/office/drawing/2014/main" id="{48661837-57F4-B64F-8B62-D1FA31E4E3B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A631074-B4EA-AF2A-4955-C7E67852CB6C}"/>
              </a:ext>
            </a:extLst>
          </p:cNvPr>
          <p:cNvSpPr>
            <a:spLocks noGrp="1"/>
          </p:cNvSpPr>
          <p:nvPr>
            <p:ph type="sldNum" sz="quarter" idx="12"/>
          </p:nvPr>
        </p:nvSpPr>
        <p:spPr/>
        <p:txBody>
          <a:bodyPr/>
          <a:lstStyle/>
          <a:p>
            <a:fld id="{558478D3-4DD5-4D7B-8D8D-7EA87687E863}" type="slidenum">
              <a:rPr lang="en-US" smtClean="0"/>
              <a:pPr/>
              <a:t>100</a:t>
            </a:fld>
            <a:endParaRPr lang="en-US"/>
          </a:p>
        </p:txBody>
      </p:sp>
    </p:spTree>
    <p:extLst>
      <p:ext uri="{BB962C8B-B14F-4D97-AF65-F5344CB8AC3E}">
        <p14:creationId xmlns:p14="http://schemas.microsoft.com/office/powerpoint/2010/main" val="5473439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88910-4940-E27F-C960-88B4032852F7}"/>
              </a:ext>
            </a:extLst>
          </p:cNvPr>
          <p:cNvSpPr>
            <a:spLocks noGrp="1"/>
          </p:cNvSpPr>
          <p:nvPr>
            <p:ph type="title"/>
          </p:nvPr>
        </p:nvSpPr>
        <p:spPr/>
        <p:txBody>
          <a:bodyPr/>
          <a:lstStyle/>
          <a:p>
            <a:r>
              <a:rPr lang="en-US"/>
              <a:t>Cooccurrence analysis</a:t>
            </a:r>
            <a:endParaRPr lang="en-GB"/>
          </a:p>
        </p:txBody>
      </p:sp>
      <p:sp>
        <p:nvSpPr>
          <p:cNvPr id="3" name="Content Placeholder 2">
            <a:extLst>
              <a:ext uri="{FF2B5EF4-FFF2-40B4-BE49-F238E27FC236}">
                <a16:creationId xmlns:a16="http://schemas.microsoft.com/office/drawing/2014/main" id="{94AB7A2F-74B4-8E87-105F-81D28AB9A11F}"/>
              </a:ext>
            </a:extLst>
          </p:cNvPr>
          <p:cNvSpPr>
            <a:spLocks noGrp="1"/>
          </p:cNvSpPr>
          <p:nvPr>
            <p:ph idx="1"/>
          </p:nvPr>
        </p:nvSpPr>
        <p:spPr/>
        <p:txBody>
          <a:bodyPr/>
          <a:lstStyle/>
          <a:p>
            <a:endParaRPr lang="en-GB"/>
          </a:p>
          <a:p>
            <a:r>
              <a:rPr lang="en-GB"/>
              <a:t>Data: https://www.kaggle.com/datasets/joebeachcapital/unesco-dive-into-intangible-cultural-heritage</a:t>
            </a:r>
          </a:p>
          <a:p>
            <a:r>
              <a:rPr lang="en-GB"/>
              <a:t>Code: </a:t>
            </a:r>
            <a:r>
              <a:rPr lang="en-GB">
                <a:hlinkClick r:id="rId2"/>
              </a:rPr>
              <a:t>https://ladal.edu.au/net.html</a:t>
            </a:r>
            <a:endParaRPr lang="en-GB"/>
          </a:p>
          <a:p>
            <a:r>
              <a:rPr lang="en-GB"/>
              <a:t>https://www.r-bloggers.com/2016/09/turning-keywords-into-a-co-occurrence-network/</a:t>
            </a:r>
          </a:p>
        </p:txBody>
      </p:sp>
      <p:sp>
        <p:nvSpPr>
          <p:cNvPr id="4" name="Footer Placeholder 3">
            <a:extLst>
              <a:ext uri="{FF2B5EF4-FFF2-40B4-BE49-F238E27FC236}">
                <a16:creationId xmlns:a16="http://schemas.microsoft.com/office/drawing/2014/main" id="{211B2AD6-6B2A-5F14-6692-2ED83C23F5F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D54FC547-F34B-0237-B6DF-955E97572B2D}"/>
              </a:ext>
            </a:extLst>
          </p:cNvPr>
          <p:cNvSpPr>
            <a:spLocks noGrp="1"/>
          </p:cNvSpPr>
          <p:nvPr>
            <p:ph type="sldNum" sz="quarter" idx="12"/>
          </p:nvPr>
        </p:nvSpPr>
        <p:spPr/>
        <p:txBody>
          <a:bodyPr/>
          <a:lstStyle/>
          <a:p>
            <a:fld id="{558478D3-4DD5-4D7B-8D8D-7EA87687E863}" type="slidenum">
              <a:rPr lang="en-US" smtClean="0"/>
              <a:pPr/>
              <a:t>101</a:t>
            </a:fld>
            <a:endParaRPr lang="en-US"/>
          </a:p>
        </p:txBody>
      </p:sp>
    </p:spTree>
    <p:extLst>
      <p:ext uri="{BB962C8B-B14F-4D97-AF65-F5344CB8AC3E}">
        <p14:creationId xmlns:p14="http://schemas.microsoft.com/office/powerpoint/2010/main" val="29879439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F960F-CFD8-148A-22DC-47244834442E}"/>
              </a:ext>
            </a:extLst>
          </p:cNvPr>
          <p:cNvSpPr>
            <a:spLocks noGrp="1"/>
          </p:cNvSpPr>
          <p:nvPr>
            <p:ph type="title"/>
          </p:nvPr>
        </p:nvSpPr>
        <p:spPr/>
        <p:txBody>
          <a:bodyPr/>
          <a:lstStyle/>
          <a:p>
            <a:r>
              <a:rPr lang="en-US"/>
              <a:t>Urban visual dataset</a:t>
            </a:r>
            <a:endParaRPr lang="en-GB"/>
          </a:p>
        </p:txBody>
      </p:sp>
      <p:sp>
        <p:nvSpPr>
          <p:cNvPr id="3" name="Content Placeholder 2">
            <a:extLst>
              <a:ext uri="{FF2B5EF4-FFF2-40B4-BE49-F238E27FC236}">
                <a16:creationId xmlns:a16="http://schemas.microsoft.com/office/drawing/2014/main" id="{5F40ADD5-5B9F-3490-09E7-1B6B1975CC7B}"/>
              </a:ext>
            </a:extLst>
          </p:cNvPr>
          <p:cNvSpPr>
            <a:spLocks noGrp="1"/>
          </p:cNvSpPr>
          <p:nvPr>
            <p:ph idx="1"/>
          </p:nvPr>
        </p:nvSpPr>
        <p:spPr/>
        <p:txBody>
          <a:bodyPr/>
          <a:lstStyle/>
          <a:p>
            <a:r>
              <a:rPr lang="en-GB"/>
              <a:t>https://www.kaggle.com/datasets/abhranta/urban-visual-pollution-dataset</a:t>
            </a:r>
          </a:p>
        </p:txBody>
      </p:sp>
      <p:sp>
        <p:nvSpPr>
          <p:cNvPr id="4" name="Footer Placeholder 3">
            <a:extLst>
              <a:ext uri="{FF2B5EF4-FFF2-40B4-BE49-F238E27FC236}">
                <a16:creationId xmlns:a16="http://schemas.microsoft.com/office/drawing/2014/main" id="{48EAF791-17FA-E275-8470-65134A34E06A}"/>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7064230E-6670-2348-0415-24832235AF4A}"/>
              </a:ext>
            </a:extLst>
          </p:cNvPr>
          <p:cNvSpPr>
            <a:spLocks noGrp="1"/>
          </p:cNvSpPr>
          <p:nvPr>
            <p:ph type="sldNum" sz="quarter" idx="12"/>
          </p:nvPr>
        </p:nvSpPr>
        <p:spPr/>
        <p:txBody>
          <a:bodyPr/>
          <a:lstStyle/>
          <a:p>
            <a:fld id="{558478D3-4DD5-4D7B-8D8D-7EA87687E863}" type="slidenum">
              <a:rPr lang="en-US" smtClean="0"/>
              <a:pPr/>
              <a:t>102</a:t>
            </a:fld>
            <a:endParaRPr lang="en-US"/>
          </a:p>
        </p:txBody>
      </p:sp>
    </p:spTree>
    <p:extLst>
      <p:ext uri="{BB962C8B-B14F-4D97-AF65-F5344CB8AC3E}">
        <p14:creationId xmlns:p14="http://schemas.microsoft.com/office/powerpoint/2010/main" val="17018643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D485F-6D2B-8432-4D14-E5445DDFE755}"/>
              </a:ext>
            </a:extLst>
          </p:cNvPr>
          <p:cNvSpPr>
            <a:spLocks noGrp="1"/>
          </p:cNvSpPr>
          <p:nvPr>
            <p:ph type="title"/>
          </p:nvPr>
        </p:nvSpPr>
        <p:spPr/>
        <p:txBody>
          <a:bodyPr/>
          <a:lstStyle/>
          <a:p>
            <a:r>
              <a:rPr lang="en-US"/>
              <a:t>Other links</a:t>
            </a:r>
            <a:endParaRPr lang="en-GB"/>
          </a:p>
        </p:txBody>
      </p:sp>
      <p:sp>
        <p:nvSpPr>
          <p:cNvPr id="3" name="Content Placeholder 2">
            <a:extLst>
              <a:ext uri="{FF2B5EF4-FFF2-40B4-BE49-F238E27FC236}">
                <a16:creationId xmlns:a16="http://schemas.microsoft.com/office/drawing/2014/main" id="{42532B63-963F-1796-4D3B-F1DD4241B40E}"/>
              </a:ext>
            </a:extLst>
          </p:cNvPr>
          <p:cNvSpPr>
            <a:spLocks noGrp="1"/>
          </p:cNvSpPr>
          <p:nvPr>
            <p:ph idx="1"/>
          </p:nvPr>
        </p:nvSpPr>
        <p:spPr/>
        <p:txBody>
          <a:bodyPr/>
          <a:lstStyle/>
          <a:p>
            <a:r>
              <a:rPr lang="en-US">
                <a:hlinkClick r:id="rId2"/>
              </a:rPr>
              <a:t>https://rstudio-education.github.io/hopr/starting.html</a:t>
            </a:r>
            <a:endParaRPr lang="en-GB" b="1"/>
          </a:p>
          <a:p>
            <a:endParaRPr lang="en-GB"/>
          </a:p>
        </p:txBody>
      </p:sp>
      <p:sp>
        <p:nvSpPr>
          <p:cNvPr id="4" name="Footer Placeholder 3">
            <a:extLst>
              <a:ext uri="{FF2B5EF4-FFF2-40B4-BE49-F238E27FC236}">
                <a16:creationId xmlns:a16="http://schemas.microsoft.com/office/drawing/2014/main" id="{1DBCB9B5-5EFA-E868-63EC-DC08D1B6C0F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EDE4F80-9ECE-17EF-CACF-F869CE68AC70}"/>
              </a:ext>
            </a:extLst>
          </p:cNvPr>
          <p:cNvSpPr>
            <a:spLocks noGrp="1"/>
          </p:cNvSpPr>
          <p:nvPr>
            <p:ph type="sldNum" sz="quarter" idx="12"/>
          </p:nvPr>
        </p:nvSpPr>
        <p:spPr/>
        <p:txBody>
          <a:bodyPr/>
          <a:lstStyle/>
          <a:p>
            <a:fld id="{558478D3-4DD5-4D7B-8D8D-7EA87687E863}" type="slidenum">
              <a:rPr lang="en-US" smtClean="0"/>
              <a:pPr/>
              <a:t>103</a:t>
            </a:fld>
            <a:endParaRPr lang="en-US"/>
          </a:p>
        </p:txBody>
      </p:sp>
    </p:spTree>
    <p:extLst>
      <p:ext uri="{BB962C8B-B14F-4D97-AF65-F5344CB8AC3E}">
        <p14:creationId xmlns:p14="http://schemas.microsoft.com/office/powerpoint/2010/main" val="1755190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E1F1-32E3-A448-202F-F8E6E747C2D4}"/>
              </a:ext>
            </a:extLst>
          </p:cNvPr>
          <p:cNvSpPr>
            <a:spLocks noGrp="1"/>
          </p:cNvSpPr>
          <p:nvPr>
            <p:ph type="title"/>
          </p:nvPr>
        </p:nvSpPr>
        <p:spPr/>
        <p:txBody>
          <a:bodyPr/>
          <a:lstStyle/>
          <a:p>
            <a:r>
              <a:rPr lang="en-US" err="1"/>
              <a:t>Nghiên</a:t>
            </a:r>
            <a:r>
              <a:rPr lang="en-US"/>
              <a:t> </a:t>
            </a:r>
            <a:r>
              <a:rPr lang="en-US" err="1"/>
              <a:t>cứu</a:t>
            </a:r>
            <a:r>
              <a:rPr lang="en-US"/>
              <a:t> khoa </a:t>
            </a:r>
            <a:r>
              <a:rPr lang="en-US" err="1"/>
              <a:t>học</a:t>
            </a:r>
            <a:r>
              <a:rPr lang="en-US"/>
              <a:t>?</a:t>
            </a:r>
            <a:endParaRPr lang="en-GB"/>
          </a:p>
        </p:txBody>
      </p:sp>
      <p:sp>
        <p:nvSpPr>
          <p:cNvPr id="3" name="Content Placeholder 2">
            <a:extLst>
              <a:ext uri="{FF2B5EF4-FFF2-40B4-BE49-F238E27FC236}">
                <a16:creationId xmlns:a16="http://schemas.microsoft.com/office/drawing/2014/main" id="{07C7884D-231A-F95A-6237-203996B02A29}"/>
              </a:ext>
            </a:extLst>
          </p:cNvPr>
          <p:cNvSpPr>
            <a:spLocks noGrp="1"/>
          </p:cNvSpPr>
          <p:nvPr>
            <p:ph idx="1"/>
          </p:nvPr>
        </p:nvSpPr>
        <p:spPr/>
        <p:txBody>
          <a:bodyPr>
            <a:normAutofit/>
          </a:bodyPr>
          <a:lstStyle/>
          <a:p>
            <a:pPr marL="0" indent="0" algn="l">
              <a:buNone/>
            </a:pPr>
            <a:endParaRPr lang="en-US" b="0" i="0">
              <a:solidFill>
                <a:srgbClr val="333333"/>
              </a:solidFill>
              <a:effectLst/>
              <a:latin typeface="OpenSans"/>
            </a:endParaRPr>
          </a:p>
          <a:p>
            <a:pPr marL="0" indent="0" algn="l">
              <a:buNone/>
            </a:pPr>
            <a:r>
              <a:rPr lang="en-US" b="0" i="0">
                <a:solidFill>
                  <a:srgbClr val="333333"/>
                </a:solidFill>
                <a:effectLst/>
                <a:latin typeface="OpenSans"/>
              </a:rPr>
              <a:t>Research is </a:t>
            </a:r>
            <a:r>
              <a:rPr lang="en-US" b="0" i="0">
                <a:solidFill>
                  <a:srgbClr val="333333"/>
                </a:solidFill>
                <a:effectLst/>
                <a:highlight>
                  <a:srgbClr val="FFFF00"/>
                </a:highlight>
                <a:latin typeface="OpenSans"/>
              </a:rPr>
              <a:t>systematic inquiry </a:t>
            </a:r>
            <a:r>
              <a:rPr lang="en-US" b="0" i="0">
                <a:solidFill>
                  <a:srgbClr val="333333"/>
                </a:solidFill>
                <a:effectLst/>
                <a:latin typeface="OpenSans"/>
              </a:rPr>
              <a:t>that helps to </a:t>
            </a:r>
            <a:r>
              <a:rPr lang="en-US" b="0" i="0">
                <a:solidFill>
                  <a:srgbClr val="333333"/>
                </a:solidFill>
                <a:effectLst/>
                <a:highlight>
                  <a:srgbClr val="FFFF00"/>
                </a:highlight>
                <a:latin typeface="OpenSans"/>
              </a:rPr>
              <a:t>make sense of the world </a:t>
            </a:r>
            <a:r>
              <a:rPr lang="en-US" b="0" i="0">
                <a:solidFill>
                  <a:srgbClr val="333333"/>
                </a:solidFill>
                <a:effectLst/>
                <a:latin typeface="OpenSans"/>
              </a:rPr>
              <a:t>and that helps to make sensible the debates and interpretations that we have of issues of </a:t>
            </a:r>
            <a:r>
              <a:rPr lang="en-US" b="0" i="0">
                <a:solidFill>
                  <a:srgbClr val="333333"/>
                </a:solidFill>
                <a:effectLst/>
                <a:highlight>
                  <a:srgbClr val="FFFF00"/>
                </a:highlight>
                <a:latin typeface="OpenSans"/>
              </a:rPr>
              <a:t>contemporary significance</a:t>
            </a:r>
            <a:r>
              <a:rPr lang="en-US" b="0" i="0">
                <a:solidFill>
                  <a:srgbClr val="333333"/>
                </a:solidFill>
                <a:effectLst/>
                <a:latin typeface="OpenSans"/>
              </a:rPr>
              <a:t>.</a:t>
            </a:r>
          </a:p>
        </p:txBody>
      </p:sp>
      <p:sp>
        <p:nvSpPr>
          <p:cNvPr id="4" name="Footer Placeholder 3">
            <a:extLst>
              <a:ext uri="{FF2B5EF4-FFF2-40B4-BE49-F238E27FC236}">
                <a16:creationId xmlns:a16="http://schemas.microsoft.com/office/drawing/2014/main" id="{C3199035-D0F1-C051-9597-B3C47E41CD2B}"/>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18FC3CF-9B5C-99E0-D42A-72D49B822B34}"/>
              </a:ext>
            </a:extLst>
          </p:cNvPr>
          <p:cNvSpPr>
            <a:spLocks noGrp="1"/>
          </p:cNvSpPr>
          <p:nvPr>
            <p:ph type="sldNum" sz="quarter" idx="12"/>
          </p:nvPr>
        </p:nvSpPr>
        <p:spPr/>
        <p:txBody>
          <a:bodyPr/>
          <a:lstStyle/>
          <a:p>
            <a:fld id="{558478D3-4DD5-4D7B-8D8D-7EA87687E863}" type="slidenum">
              <a:rPr lang="en-US" smtClean="0"/>
              <a:pPr/>
              <a:t>11</a:t>
            </a:fld>
            <a:endParaRPr lang="en-US"/>
          </a:p>
        </p:txBody>
      </p:sp>
      <p:sp>
        <p:nvSpPr>
          <p:cNvPr id="6" name="TextBox 5">
            <a:extLst>
              <a:ext uri="{FF2B5EF4-FFF2-40B4-BE49-F238E27FC236}">
                <a16:creationId xmlns:a16="http://schemas.microsoft.com/office/drawing/2014/main" id="{5BD4F4B7-C385-52BC-C644-EAD438F74097}"/>
              </a:ext>
            </a:extLst>
          </p:cNvPr>
          <p:cNvSpPr txBox="1"/>
          <p:nvPr/>
        </p:nvSpPr>
        <p:spPr>
          <a:xfrm>
            <a:off x="6930189" y="3429000"/>
            <a:ext cx="4074695" cy="369332"/>
          </a:xfrm>
          <a:prstGeom prst="rect">
            <a:avLst/>
          </a:prstGeom>
          <a:noFill/>
        </p:spPr>
        <p:txBody>
          <a:bodyPr wrap="square" rtlCol="0">
            <a:spAutoFit/>
          </a:bodyPr>
          <a:lstStyle/>
          <a:p>
            <a:pPr algn="ctr"/>
            <a:r>
              <a:rPr lang="en-US"/>
              <a:t>Professor Sandra Halperin</a:t>
            </a:r>
            <a:endParaRPr lang="en-GB"/>
          </a:p>
        </p:txBody>
      </p:sp>
      <p:sp>
        <p:nvSpPr>
          <p:cNvPr id="8" name="TextBox 7">
            <a:extLst>
              <a:ext uri="{FF2B5EF4-FFF2-40B4-BE49-F238E27FC236}">
                <a16:creationId xmlns:a16="http://schemas.microsoft.com/office/drawing/2014/main" id="{503182AB-F113-F9D5-5A18-8E186B46FE08}"/>
              </a:ext>
            </a:extLst>
          </p:cNvPr>
          <p:cNvSpPr txBox="1"/>
          <p:nvPr/>
        </p:nvSpPr>
        <p:spPr>
          <a:xfrm>
            <a:off x="2791327" y="4802981"/>
            <a:ext cx="6096000" cy="369332"/>
          </a:xfrm>
          <a:prstGeom prst="rect">
            <a:avLst/>
          </a:prstGeom>
          <a:noFill/>
        </p:spPr>
        <p:txBody>
          <a:bodyPr wrap="square">
            <a:spAutoFit/>
          </a:bodyPr>
          <a:lstStyle/>
          <a:p>
            <a:r>
              <a:rPr lang="en-US">
                <a:hlinkClick r:id="rId2"/>
              </a:rPr>
              <a:t>https://www.coursera.org/learn/research-methods/home/info</a:t>
            </a:r>
            <a:endParaRPr lang="en-GB"/>
          </a:p>
        </p:txBody>
      </p:sp>
    </p:spTree>
    <p:extLst>
      <p:ext uri="{BB962C8B-B14F-4D97-AF65-F5344CB8AC3E}">
        <p14:creationId xmlns:p14="http://schemas.microsoft.com/office/powerpoint/2010/main" val="2497363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12</a:t>
            </a:fld>
            <a:endParaRPr lang="en-US"/>
          </a:p>
        </p:txBody>
      </p:sp>
      <p:sp>
        <p:nvSpPr>
          <p:cNvPr id="7" name="Title 1">
            <a:extLst>
              <a:ext uri="{FF2B5EF4-FFF2-40B4-BE49-F238E27FC236}">
                <a16:creationId xmlns:a16="http://schemas.microsoft.com/office/drawing/2014/main" id="{2D42126E-5686-EB79-13FC-EBB468FC5FB9}"/>
              </a:ext>
            </a:extLst>
          </p:cNvPr>
          <p:cNvSpPr txBox="1">
            <a:spLocks/>
          </p:cNvSpPr>
          <p:nvPr/>
        </p:nvSpPr>
        <p:spPr>
          <a:xfrm>
            <a:off x="749454" y="2661246"/>
            <a:ext cx="3918799" cy="19061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a:lstStyle>
          <a:p>
            <a:r>
              <a:rPr lang="en-US"/>
              <a:t>Quá trình nghiên cứu</a:t>
            </a:r>
          </a:p>
        </p:txBody>
      </p:sp>
    </p:spTree>
    <p:extLst>
      <p:ext uri="{BB962C8B-B14F-4D97-AF65-F5344CB8AC3E}">
        <p14:creationId xmlns:p14="http://schemas.microsoft.com/office/powerpoint/2010/main" val="1195597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a:xfrm>
            <a:off x="749454" y="2661246"/>
            <a:ext cx="3918799" cy="1906170"/>
          </a:xfrm>
        </p:spPr>
        <p:txBody>
          <a:bodyPr>
            <a:normAutofit/>
          </a:bodyPr>
          <a:lstStyle/>
          <a:p>
            <a:r>
              <a:rPr lang="en-US" err="1"/>
              <a:t>Quá</a:t>
            </a:r>
            <a:r>
              <a:rPr lang="en-US"/>
              <a:t> </a:t>
            </a:r>
            <a:r>
              <a:rPr lang="en-US" err="1"/>
              <a:t>trình</a:t>
            </a:r>
            <a:r>
              <a:rPr lang="en-US"/>
              <a:t> </a:t>
            </a:r>
            <a:r>
              <a:rPr lang="en-US" err="1"/>
              <a:t>nghiên</a:t>
            </a:r>
            <a:r>
              <a:rPr lang="en-US"/>
              <a:t> </a:t>
            </a:r>
            <a:r>
              <a:rPr lang="en-US" err="1"/>
              <a:t>cứu</a:t>
            </a:r>
            <a:endParaRPr lang="en-US"/>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13</a:t>
            </a:fld>
            <a:endParaRPr lang="en-US"/>
          </a:p>
        </p:txBody>
      </p:sp>
      <p:pic>
        <p:nvPicPr>
          <p:cNvPr id="12" name="Picture 11">
            <a:extLst>
              <a:ext uri="{FF2B5EF4-FFF2-40B4-BE49-F238E27FC236}">
                <a16:creationId xmlns:a16="http://schemas.microsoft.com/office/drawing/2014/main" id="{A71BE59B-E888-5D1B-1F8F-FFE213E1D465}"/>
              </a:ext>
            </a:extLst>
          </p:cNvPr>
          <p:cNvPicPr>
            <a:picLocks noChangeAspect="1"/>
          </p:cNvPicPr>
          <p:nvPr/>
        </p:nvPicPr>
        <p:blipFill>
          <a:blip r:embed="rId3"/>
          <a:stretch>
            <a:fillRect/>
          </a:stretch>
        </p:blipFill>
        <p:spPr>
          <a:xfrm>
            <a:off x="5436500" y="531086"/>
            <a:ext cx="5603188" cy="5412513"/>
          </a:xfrm>
          <a:prstGeom prst="rect">
            <a:avLst/>
          </a:prstGeom>
        </p:spPr>
      </p:pic>
      <p:sp>
        <p:nvSpPr>
          <p:cNvPr id="14" name="TextBox 13">
            <a:extLst>
              <a:ext uri="{FF2B5EF4-FFF2-40B4-BE49-F238E27FC236}">
                <a16:creationId xmlns:a16="http://schemas.microsoft.com/office/drawing/2014/main" id="{21737434-D9BF-D5AE-3578-A5025CE27B3C}"/>
              </a:ext>
            </a:extLst>
          </p:cNvPr>
          <p:cNvSpPr txBox="1"/>
          <p:nvPr/>
        </p:nvSpPr>
        <p:spPr>
          <a:xfrm>
            <a:off x="7944852" y="5908255"/>
            <a:ext cx="4074695" cy="369332"/>
          </a:xfrm>
          <a:prstGeom prst="rect">
            <a:avLst/>
          </a:prstGeom>
          <a:noFill/>
        </p:spPr>
        <p:txBody>
          <a:bodyPr wrap="square" rtlCol="0">
            <a:spAutoFit/>
          </a:bodyPr>
          <a:lstStyle/>
          <a:p>
            <a:pPr algn="ctr"/>
            <a:r>
              <a:rPr lang="en-US"/>
              <a:t>Source: https://www.arfreethinkers.org/</a:t>
            </a:r>
            <a:endParaRPr lang="en-GB"/>
          </a:p>
        </p:txBody>
      </p:sp>
    </p:spTree>
    <p:extLst>
      <p:ext uri="{BB962C8B-B14F-4D97-AF65-F5344CB8AC3E}">
        <p14:creationId xmlns:p14="http://schemas.microsoft.com/office/powerpoint/2010/main" val="1151078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a:xfrm>
            <a:off x="749454" y="2661246"/>
            <a:ext cx="4622878" cy="1906170"/>
          </a:xfrm>
        </p:spPr>
        <p:txBody>
          <a:bodyPr>
            <a:normAutofit/>
          </a:bodyPr>
          <a:lstStyle/>
          <a:p>
            <a:r>
              <a:rPr lang="en-US" err="1"/>
              <a:t>Phương</a:t>
            </a:r>
            <a:r>
              <a:rPr lang="en-US"/>
              <a:t> </a:t>
            </a:r>
            <a:r>
              <a:rPr lang="en-US" err="1"/>
              <a:t>pháp</a:t>
            </a:r>
            <a:r>
              <a:rPr lang="en-US"/>
              <a:t> </a:t>
            </a:r>
            <a:r>
              <a:rPr lang="en-US" err="1"/>
              <a:t>nghiên</a:t>
            </a:r>
            <a:r>
              <a:rPr lang="en-US"/>
              <a:t> </a:t>
            </a:r>
            <a:r>
              <a:rPr lang="en-US" err="1"/>
              <a:t>cứu</a:t>
            </a:r>
            <a:r>
              <a:rPr lang="en-US"/>
              <a:t>?</a:t>
            </a:r>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14</a:t>
            </a:fld>
            <a:endParaRPr lang="en-US"/>
          </a:p>
        </p:txBody>
      </p:sp>
      <p:pic>
        <p:nvPicPr>
          <p:cNvPr id="12" name="Picture 11">
            <a:extLst>
              <a:ext uri="{FF2B5EF4-FFF2-40B4-BE49-F238E27FC236}">
                <a16:creationId xmlns:a16="http://schemas.microsoft.com/office/drawing/2014/main" id="{A71BE59B-E888-5D1B-1F8F-FFE213E1D465}"/>
              </a:ext>
            </a:extLst>
          </p:cNvPr>
          <p:cNvPicPr>
            <a:picLocks noChangeAspect="1"/>
          </p:cNvPicPr>
          <p:nvPr/>
        </p:nvPicPr>
        <p:blipFill>
          <a:blip r:embed="rId3"/>
          <a:stretch>
            <a:fillRect/>
          </a:stretch>
        </p:blipFill>
        <p:spPr>
          <a:xfrm>
            <a:off x="5436500" y="531086"/>
            <a:ext cx="5603188" cy="5412513"/>
          </a:xfrm>
          <a:prstGeom prst="rect">
            <a:avLst/>
          </a:prstGeom>
        </p:spPr>
      </p:pic>
      <p:sp>
        <p:nvSpPr>
          <p:cNvPr id="14" name="TextBox 13">
            <a:extLst>
              <a:ext uri="{FF2B5EF4-FFF2-40B4-BE49-F238E27FC236}">
                <a16:creationId xmlns:a16="http://schemas.microsoft.com/office/drawing/2014/main" id="{21737434-D9BF-D5AE-3578-A5025CE27B3C}"/>
              </a:ext>
            </a:extLst>
          </p:cNvPr>
          <p:cNvSpPr txBox="1"/>
          <p:nvPr/>
        </p:nvSpPr>
        <p:spPr>
          <a:xfrm>
            <a:off x="7944852" y="5908255"/>
            <a:ext cx="4074695" cy="369332"/>
          </a:xfrm>
          <a:prstGeom prst="rect">
            <a:avLst/>
          </a:prstGeom>
          <a:noFill/>
        </p:spPr>
        <p:txBody>
          <a:bodyPr wrap="square" rtlCol="0">
            <a:spAutoFit/>
          </a:bodyPr>
          <a:lstStyle/>
          <a:p>
            <a:pPr algn="ctr"/>
            <a:r>
              <a:rPr lang="en-US"/>
              <a:t>Source: https://www.arfreethinkers.org/</a:t>
            </a:r>
            <a:endParaRPr lang="en-GB"/>
          </a:p>
        </p:txBody>
      </p:sp>
      <p:sp>
        <p:nvSpPr>
          <p:cNvPr id="7" name="Oval 6">
            <a:extLst>
              <a:ext uri="{FF2B5EF4-FFF2-40B4-BE49-F238E27FC236}">
                <a16:creationId xmlns:a16="http://schemas.microsoft.com/office/drawing/2014/main" id="{9D525E14-EFF9-63C8-7DE6-B87C70042D76}"/>
              </a:ext>
            </a:extLst>
          </p:cNvPr>
          <p:cNvSpPr/>
          <p:nvPr/>
        </p:nvSpPr>
        <p:spPr>
          <a:xfrm>
            <a:off x="5771323" y="1331494"/>
            <a:ext cx="1171074" cy="1171074"/>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FED58FC6-AE96-CAB4-D127-1BE473A53BDE}"/>
              </a:ext>
            </a:extLst>
          </p:cNvPr>
          <p:cNvSpPr/>
          <p:nvPr/>
        </p:nvSpPr>
        <p:spPr>
          <a:xfrm>
            <a:off x="5474543" y="3200401"/>
            <a:ext cx="1171074" cy="1171074"/>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B1178956-4C7C-8FC0-014A-7804AC3986A7}"/>
              </a:ext>
            </a:extLst>
          </p:cNvPr>
          <p:cNvSpPr/>
          <p:nvPr/>
        </p:nvSpPr>
        <p:spPr>
          <a:xfrm>
            <a:off x="6533970" y="4727836"/>
            <a:ext cx="1171074" cy="1171074"/>
          </a:xfrm>
          <a:prstGeom prst="ellipse">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9741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Dữ</a:t>
            </a:r>
            <a:r>
              <a:rPr lang="en-US"/>
              <a:t> </a:t>
            </a:r>
            <a:r>
              <a:rPr lang="en-US" err="1"/>
              <a:t>liệu</a:t>
            </a:r>
            <a:r>
              <a:rPr lang="en-US"/>
              <a:t> </a:t>
            </a:r>
            <a:r>
              <a:rPr lang="en-US" err="1"/>
              <a:t>và</a:t>
            </a:r>
            <a:r>
              <a:rPr lang="en-US"/>
              <a:t> </a:t>
            </a:r>
            <a:r>
              <a:rPr lang="en-US" err="1"/>
              <a:t>nguồn</a:t>
            </a:r>
            <a:r>
              <a:rPr lang="en-US"/>
              <a:t> </a:t>
            </a:r>
            <a:r>
              <a:rPr lang="en-US" err="1"/>
              <a:t>dữ</a:t>
            </a:r>
            <a:r>
              <a:rPr lang="en-US"/>
              <a:t> </a:t>
            </a:r>
            <a:r>
              <a:rPr lang="en-US" err="1"/>
              <a:t>liệu</a:t>
            </a:r>
            <a:endParaRPr lang="en-US"/>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15</a:t>
            </a:fld>
            <a:endParaRPr lang="en-US"/>
          </a:p>
        </p:txBody>
      </p:sp>
    </p:spTree>
    <p:extLst>
      <p:ext uri="{BB962C8B-B14F-4D97-AF65-F5344CB8AC3E}">
        <p14:creationId xmlns:p14="http://schemas.microsoft.com/office/powerpoint/2010/main" val="539562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5A24-569E-A4BB-963E-5A5E8D87FEFF}"/>
              </a:ext>
            </a:extLst>
          </p:cNvPr>
          <p:cNvSpPr>
            <a:spLocks noGrp="1"/>
          </p:cNvSpPr>
          <p:nvPr>
            <p:ph type="title"/>
          </p:nvPr>
        </p:nvSpPr>
        <p:spPr/>
        <p:txBody>
          <a:bodyPr/>
          <a:lstStyle/>
          <a:p>
            <a:r>
              <a:rPr lang="en-US" dirty="0" err="1"/>
              <a:t>Dữ</a:t>
            </a:r>
            <a:r>
              <a:rPr lang="en-US" dirty="0"/>
              <a:t> </a:t>
            </a:r>
            <a:r>
              <a:rPr lang="en-US" dirty="0" err="1"/>
              <a:t>liệu</a:t>
            </a:r>
            <a:endParaRPr lang="en-GB" dirty="0"/>
          </a:p>
        </p:txBody>
      </p:sp>
      <p:sp>
        <p:nvSpPr>
          <p:cNvPr id="3" name="Content Placeholder 2">
            <a:extLst>
              <a:ext uri="{FF2B5EF4-FFF2-40B4-BE49-F238E27FC236}">
                <a16:creationId xmlns:a16="http://schemas.microsoft.com/office/drawing/2014/main" id="{30F8EE91-8D68-9E5C-D5E7-C1C3DE09B56D}"/>
              </a:ext>
            </a:extLst>
          </p:cNvPr>
          <p:cNvSpPr>
            <a:spLocks noGrp="1"/>
          </p:cNvSpPr>
          <p:nvPr>
            <p:ph idx="1"/>
          </p:nvPr>
        </p:nvSpPr>
        <p:spPr>
          <a:xfrm>
            <a:off x="838200" y="1459832"/>
            <a:ext cx="4521591" cy="4717131"/>
          </a:xfrm>
        </p:spPr>
        <p:txBody>
          <a:bodyPr/>
          <a:lstStyle/>
          <a:p>
            <a:r>
              <a:rPr lang="en-US" dirty="0" err="1"/>
              <a:t>Dữ</a:t>
            </a:r>
            <a:r>
              <a:rPr lang="en-US" dirty="0"/>
              <a:t> </a:t>
            </a:r>
            <a:r>
              <a:rPr lang="en-US" dirty="0" err="1"/>
              <a:t>liệu</a:t>
            </a:r>
            <a:r>
              <a:rPr lang="en-US" dirty="0"/>
              <a:t> </a:t>
            </a:r>
            <a:r>
              <a:rPr lang="en-US" dirty="0" err="1"/>
              <a:t>là</a:t>
            </a:r>
            <a:r>
              <a:rPr lang="en-US" dirty="0"/>
              <a:t> </a:t>
            </a:r>
            <a:r>
              <a:rPr lang="en-US" dirty="0" err="1"/>
              <a:t>gì</a:t>
            </a:r>
            <a:r>
              <a:rPr lang="en-US" dirty="0"/>
              <a:t>? (</a:t>
            </a:r>
            <a:r>
              <a:rPr lang="en-US" dirty="0" err="1"/>
              <a:t>Dữ</a:t>
            </a:r>
            <a:r>
              <a:rPr lang="en-US" dirty="0"/>
              <a:t> </a:t>
            </a:r>
            <a:r>
              <a:rPr lang="en-US" dirty="0" err="1"/>
              <a:t>liệu</a:t>
            </a:r>
            <a:r>
              <a:rPr lang="en-US" dirty="0"/>
              <a:t> vs. </a:t>
            </a:r>
            <a:r>
              <a:rPr lang="en-US" dirty="0" err="1"/>
              <a:t>thông</a:t>
            </a:r>
            <a:r>
              <a:rPr lang="en-US" dirty="0"/>
              <a:t> tin?)</a:t>
            </a:r>
          </a:p>
          <a:p>
            <a:endParaRPr lang="en-US" dirty="0"/>
          </a:p>
        </p:txBody>
      </p:sp>
      <p:sp>
        <p:nvSpPr>
          <p:cNvPr id="4" name="Footer Placeholder 3">
            <a:extLst>
              <a:ext uri="{FF2B5EF4-FFF2-40B4-BE49-F238E27FC236}">
                <a16:creationId xmlns:a16="http://schemas.microsoft.com/office/drawing/2014/main" id="{6A5620EC-A453-D241-B06C-B20C52B32AE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3FBD1FC-36EA-B012-A62A-755BFA3A1D77}"/>
              </a:ext>
            </a:extLst>
          </p:cNvPr>
          <p:cNvSpPr>
            <a:spLocks noGrp="1"/>
          </p:cNvSpPr>
          <p:nvPr>
            <p:ph type="sldNum" sz="quarter" idx="12"/>
          </p:nvPr>
        </p:nvSpPr>
        <p:spPr/>
        <p:txBody>
          <a:bodyPr/>
          <a:lstStyle/>
          <a:p>
            <a:fld id="{558478D3-4DD5-4D7B-8D8D-7EA87687E863}" type="slidenum">
              <a:rPr lang="en-US" smtClean="0"/>
              <a:pPr/>
              <a:t>16</a:t>
            </a:fld>
            <a:endParaRPr lang="en-US"/>
          </a:p>
        </p:txBody>
      </p:sp>
    </p:spTree>
    <p:extLst>
      <p:ext uri="{BB962C8B-B14F-4D97-AF65-F5344CB8AC3E}">
        <p14:creationId xmlns:p14="http://schemas.microsoft.com/office/powerpoint/2010/main" val="52589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5A24-569E-A4BB-963E-5A5E8D87FEFF}"/>
              </a:ext>
            </a:extLst>
          </p:cNvPr>
          <p:cNvSpPr>
            <a:spLocks noGrp="1"/>
          </p:cNvSpPr>
          <p:nvPr>
            <p:ph type="title"/>
          </p:nvPr>
        </p:nvSpPr>
        <p:spPr/>
        <p:txBody>
          <a:bodyPr/>
          <a:lstStyle/>
          <a:p>
            <a:r>
              <a:rPr lang="en-US" dirty="0" err="1"/>
              <a:t>Dữ</a:t>
            </a:r>
            <a:r>
              <a:rPr lang="en-US" dirty="0"/>
              <a:t> </a:t>
            </a:r>
            <a:r>
              <a:rPr lang="en-US" dirty="0" err="1"/>
              <a:t>liệu</a:t>
            </a:r>
            <a:endParaRPr lang="en-GB" dirty="0"/>
          </a:p>
        </p:txBody>
      </p:sp>
      <p:sp>
        <p:nvSpPr>
          <p:cNvPr id="3" name="Content Placeholder 2">
            <a:extLst>
              <a:ext uri="{FF2B5EF4-FFF2-40B4-BE49-F238E27FC236}">
                <a16:creationId xmlns:a16="http://schemas.microsoft.com/office/drawing/2014/main" id="{30F8EE91-8D68-9E5C-D5E7-C1C3DE09B56D}"/>
              </a:ext>
            </a:extLst>
          </p:cNvPr>
          <p:cNvSpPr>
            <a:spLocks noGrp="1"/>
          </p:cNvSpPr>
          <p:nvPr>
            <p:ph idx="1"/>
          </p:nvPr>
        </p:nvSpPr>
        <p:spPr>
          <a:xfrm>
            <a:off x="838200" y="1459832"/>
            <a:ext cx="4521591" cy="4717131"/>
          </a:xfrm>
        </p:spPr>
        <p:txBody>
          <a:bodyPr/>
          <a:lstStyle/>
          <a:p>
            <a:r>
              <a:rPr lang="en-US" dirty="0" err="1"/>
              <a:t>Dữ</a:t>
            </a:r>
            <a:r>
              <a:rPr lang="en-US" dirty="0"/>
              <a:t> </a:t>
            </a:r>
            <a:r>
              <a:rPr lang="en-US" dirty="0" err="1"/>
              <a:t>liệu</a:t>
            </a:r>
            <a:r>
              <a:rPr lang="en-US" dirty="0"/>
              <a:t> </a:t>
            </a:r>
            <a:r>
              <a:rPr lang="en-US" dirty="0" err="1"/>
              <a:t>là</a:t>
            </a:r>
            <a:r>
              <a:rPr lang="en-US" dirty="0"/>
              <a:t> </a:t>
            </a:r>
            <a:r>
              <a:rPr lang="en-US" dirty="0" err="1"/>
              <a:t>gì</a:t>
            </a:r>
            <a:r>
              <a:rPr lang="en-US" dirty="0"/>
              <a:t>? (</a:t>
            </a:r>
            <a:r>
              <a:rPr lang="en-US" dirty="0" err="1"/>
              <a:t>Dữ</a:t>
            </a:r>
            <a:r>
              <a:rPr lang="en-US" dirty="0"/>
              <a:t> </a:t>
            </a:r>
            <a:r>
              <a:rPr lang="en-US" dirty="0" err="1"/>
              <a:t>liệu</a:t>
            </a:r>
            <a:r>
              <a:rPr lang="en-US" dirty="0"/>
              <a:t> vs. </a:t>
            </a:r>
            <a:r>
              <a:rPr lang="en-US" dirty="0" err="1"/>
              <a:t>thông</a:t>
            </a:r>
            <a:r>
              <a:rPr lang="en-US" dirty="0"/>
              <a:t> tin?)</a:t>
            </a:r>
          </a:p>
          <a:p>
            <a:r>
              <a:rPr lang="en-US" dirty="0" err="1"/>
              <a:t>Dữ</a:t>
            </a:r>
            <a:r>
              <a:rPr lang="en-US" dirty="0"/>
              <a:t> </a:t>
            </a:r>
            <a:r>
              <a:rPr lang="en-US" dirty="0" err="1"/>
              <a:t>liệu</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và</a:t>
            </a:r>
            <a:r>
              <a:rPr lang="en-US" dirty="0"/>
              <a:t> </a:t>
            </a:r>
            <a:r>
              <a:rPr lang="en-US" dirty="0" err="1"/>
              <a:t>dữ</a:t>
            </a:r>
            <a:r>
              <a:rPr lang="en-US" dirty="0"/>
              <a:t> </a:t>
            </a:r>
            <a:r>
              <a:rPr lang="en-US" dirty="0" err="1"/>
              <a:t>liệu</a:t>
            </a:r>
            <a:r>
              <a:rPr lang="en-US" dirty="0"/>
              <a:t> phi </a:t>
            </a:r>
            <a:r>
              <a:rPr lang="en-US" dirty="0" err="1"/>
              <a:t>cấu</a:t>
            </a:r>
            <a:r>
              <a:rPr lang="en-US" dirty="0"/>
              <a:t> </a:t>
            </a:r>
            <a:r>
              <a:rPr lang="en-US" dirty="0" err="1"/>
              <a:t>trúc</a:t>
            </a:r>
            <a:endParaRPr lang="en-US" dirty="0"/>
          </a:p>
          <a:p>
            <a:endParaRPr lang="en-US" dirty="0"/>
          </a:p>
        </p:txBody>
      </p:sp>
      <p:sp>
        <p:nvSpPr>
          <p:cNvPr id="4" name="Footer Placeholder 3">
            <a:extLst>
              <a:ext uri="{FF2B5EF4-FFF2-40B4-BE49-F238E27FC236}">
                <a16:creationId xmlns:a16="http://schemas.microsoft.com/office/drawing/2014/main" id="{6A5620EC-A453-D241-B06C-B20C52B32AE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3FBD1FC-36EA-B012-A62A-755BFA3A1D77}"/>
              </a:ext>
            </a:extLst>
          </p:cNvPr>
          <p:cNvSpPr>
            <a:spLocks noGrp="1"/>
          </p:cNvSpPr>
          <p:nvPr>
            <p:ph type="sldNum" sz="quarter" idx="12"/>
          </p:nvPr>
        </p:nvSpPr>
        <p:spPr/>
        <p:txBody>
          <a:bodyPr/>
          <a:lstStyle/>
          <a:p>
            <a:fld id="{558478D3-4DD5-4D7B-8D8D-7EA87687E863}" type="slidenum">
              <a:rPr lang="en-US" smtClean="0"/>
              <a:pPr/>
              <a:t>17</a:t>
            </a:fld>
            <a:endParaRPr lang="en-US"/>
          </a:p>
        </p:txBody>
      </p:sp>
    </p:spTree>
    <p:extLst>
      <p:ext uri="{BB962C8B-B14F-4D97-AF65-F5344CB8AC3E}">
        <p14:creationId xmlns:p14="http://schemas.microsoft.com/office/powerpoint/2010/main" val="3593829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5A24-569E-A4BB-963E-5A5E8D87FEFF}"/>
              </a:ext>
            </a:extLst>
          </p:cNvPr>
          <p:cNvSpPr>
            <a:spLocks noGrp="1"/>
          </p:cNvSpPr>
          <p:nvPr>
            <p:ph type="title"/>
          </p:nvPr>
        </p:nvSpPr>
        <p:spPr/>
        <p:txBody>
          <a:bodyPr/>
          <a:lstStyle/>
          <a:p>
            <a:r>
              <a:rPr lang="en-US" dirty="0" err="1"/>
              <a:t>Dữ</a:t>
            </a:r>
            <a:r>
              <a:rPr lang="en-US" dirty="0"/>
              <a:t> </a:t>
            </a:r>
            <a:r>
              <a:rPr lang="en-US" dirty="0" err="1"/>
              <a:t>liệu</a:t>
            </a:r>
            <a:endParaRPr lang="en-GB" dirty="0"/>
          </a:p>
        </p:txBody>
      </p:sp>
      <p:sp>
        <p:nvSpPr>
          <p:cNvPr id="3" name="Content Placeholder 2">
            <a:extLst>
              <a:ext uri="{FF2B5EF4-FFF2-40B4-BE49-F238E27FC236}">
                <a16:creationId xmlns:a16="http://schemas.microsoft.com/office/drawing/2014/main" id="{30F8EE91-8D68-9E5C-D5E7-C1C3DE09B56D}"/>
              </a:ext>
            </a:extLst>
          </p:cNvPr>
          <p:cNvSpPr>
            <a:spLocks noGrp="1"/>
          </p:cNvSpPr>
          <p:nvPr>
            <p:ph idx="1"/>
          </p:nvPr>
        </p:nvSpPr>
        <p:spPr>
          <a:xfrm>
            <a:off x="838200" y="1459832"/>
            <a:ext cx="4521591" cy="4717131"/>
          </a:xfrm>
        </p:spPr>
        <p:txBody>
          <a:bodyPr/>
          <a:lstStyle/>
          <a:p>
            <a:r>
              <a:rPr lang="en-US" dirty="0" err="1"/>
              <a:t>Dữ</a:t>
            </a:r>
            <a:r>
              <a:rPr lang="en-US" dirty="0"/>
              <a:t> </a:t>
            </a:r>
            <a:r>
              <a:rPr lang="en-US" dirty="0" err="1"/>
              <a:t>liệu</a:t>
            </a:r>
            <a:r>
              <a:rPr lang="en-US" dirty="0"/>
              <a:t> </a:t>
            </a:r>
            <a:r>
              <a:rPr lang="en-US" dirty="0" err="1"/>
              <a:t>là</a:t>
            </a:r>
            <a:r>
              <a:rPr lang="en-US" dirty="0"/>
              <a:t> </a:t>
            </a:r>
            <a:r>
              <a:rPr lang="en-US" dirty="0" err="1"/>
              <a:t>gì</a:t>
            </a:r>
            <a:r>
              <a:rPr lang="en-US" dirty="0"/>
              <a:t>? (</a:t>
            </a:r>
            <a:r>
              <a:rPr lang="en-US" dirty="0" err="1"/>
              <a:t>Dữ</a:t>
            </a:r>
            <a:r>
              <a:rPr lang="en-US" dirty="0"/>
              <a:t> </a:t>
            </a:r>
            <a:r>
              <a:rPr lang="en-US" dirty="0" err="1"/>
              <a:t>liệu</a:t>
            </a:r>
            <a:r>
              <a:rPr lang="en-US" dirty="0"/>
              <a:t> vs. </a:t>
            </a:r>
            <a:r>
              <a:rPr lang="en-US" dirty="0" err="1"/>
              <a:t>thông</a:t>
            </a:r>
            <a:r>
              <a:rPr lang="en-US" dirty="0"/>
              <a:t> tin?)</a:t>
            </a:r>
          </a:p>
          <a:p>
            <a:r>
              <a:rPr lang="en-US" dirty="0" err="1"/>
              <a:t>Dữ</a:t>
            </a:r>
            <a:r>
              <a:rPr lang="en-US" dirty="0"/>
              <a:t> </a:t>
            </a:r>
            <a:r>
              <a:rPr lang="en-US" dirty="0" err="1"/>
              <a:t>liệu</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và</a:t>
            </a:r>
            <a:r>
              <a:rPr lang="en-US" dirty="0"/>
              <a:t> </a:t>
            </a:r>
            <a:r>
              <a:rPr lang="en-US" dirty="0" err="1"/>
              <a:t>dữ</a:t>
            </a:r>
            <a:r>
              <a:rPr lang="en-US" dirty="0"/>
              <a:t> </a:t>
            </a:r>
            <a:r>
              <a:rPr lang="en-US" dirty="0" err="1"/>
              <a:t>liệu</a:t>
            </a:r>
            <a:r>
              <a:rPr lang="en-US" dirty="0"/>
              <a:t> phi </a:t>
            </a:r>
            <a:r>
              <a:rPr lang="en-US" dirty="0" err="1"/>
              <a:t>cấu</a:t>
            </a:r>
            <a:r>
              <a:rPr lang="en-US" dirty="0"/>
              <a:t> </a:t>
            </a:r>
            <a:r>
              <a:rPr lang="en-US" dirty="0" err="1"/>
              <a:t>trúc</a:t>
            </a:r>
            <a:endParaRPr lang="en-US" dirty="0"/>
          </a:p>
          <a:p>
            <a:endParaRPr lang="en-US" dirty="0"/>
          </a:p>
        </p:txBody>
      </p:sp>
      <p:sp>
        <p:nvSpPr>
          <p:cNvPr id="4" name="Footer Placeholder 3">
            <a:extLst>
              <a:ext uri="{FF2B5EF4-FFF2-40B4-BE49-F238E27FC236}">
                <a16:creationId xmlns:a16="http://schemas.microsoft.com/office/drawing/2014/main" id="{6A5620EC-A453-D241-B06C-B20C52B32AE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3FBD1FC-36EA-B012-A62A-755BFA3A1D77}"/>
              </a:ext>
            </a:extLst>
          </p:cNvPr>
          <p:cNvSpPr>
            <a:spLocks noGrp="1"/>
          </p:cNvSpPr>
          <p:nvPr>
            <p:ph type="sldNum" sz="quarter" idx="12"/>
          </p:nvPr>
        </p:nvSpPr>
        <p:spPr/>
        <p:txBody>
          <a:bodyPr/>
          <a:lstStyle/>
          <a:p>
            <a:fld id="{558478D3-4DD5-4D7B-8D8D-7EA87687E863}" type="slidenum">
              <a:rPr lang="en-US" smtClean="0"/>
              <a:pPr/>
              <a:t>18</a:t>
            </a:fld>
            <a:endParaRPr lang="en-US"/>
          </a:p>
        </p:txBody>
      </p:sp>
      <p:pic>
        <p:nvPicPr>
          <p:cNvPr id="7" name="Picture 6">
            <a:extLst>
              <a:ext uri="{FF2B5EF4-FFF2-40B4-BE49-F238E27FC236}">
                <a16:creationId xmlns:a16="http://schemas.microsoft.com/office/drawing/2014/main" id="{013AE4C6-3D08-5566-C529-790BEF76D5F0}"/>
              </a:ext>
            </a:extLst>
          </p:cNvPr>
          <p:cNvPicPr>
            <a:picLocks noChangeAspect="1"/>
          </p:cNvPicPr>
          <p:nvPr/>
        </p:nvPicPr>
        <p:blipFill rotWithShape="1">
          <a:blip r:embed="rId2"/>
          <a:srcRect r="31509"/>
          <a:stretch/>
        </p:blipFill>
        <p:spPr>
          <a:xfrm>
            <a:off x="5522155" y="840290"/>
            <a:ext cx="6176889" cy="2237094"/>
          </a:xfrm>
          <a:prstGeom prst="rect">
            <a:avLst/>
          </a:prstGeom>
        </p:spPr>
      </p:pic>
    </p:spTree>
    <p:extLst>
      <p:ext uri="{BB962C8B-B14F-4D97-AF65-F5344CB8AC3E}">
        <p14:creationId xmlns:p14="http://schemas.microsoft.com/office/powerpoint/2010/main" val="3494285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5A24-569E-A4BB-963E-5A5E8D87FEFF}"/>
              </a:ext>
            </a:extLst>
          </p:cNvPr>
          <p:cNvSpPr>
            <a:spLocks noGrp="1"/>
          </p:cNvSpPr>
          <p:nvPr>
            <p:ph type="title"/>
          </p:nvPr>
        </p:nvSpPr>
        <p:spPr/>
        <p:txBody>
          <a:bodyPr/>
          <a:lstStyle/>
          <a:p>
            <a:r>
              <a:rPr lang="en-US" dirty="0" err="1"/>
              <a:t>Dữ</a:t>
            </a:r>
            <a:r>
              <a:rPr lang="en-US" dirty="0"/>
              <a:t> </a:t>
            </a:r>
            <a:r>
              <a:rPr lang="en-US" dirty="0" err="1"/>
              <a:t>liệu</a:t>
            </a:r>
            <a:endParaRPr lang="en-GB" dirty="0"/>
          </a:p>
        </p:txBody>
      </p:sp>
      <p:sp>
        <p:nvSpPr>
          <p:cNvPr id="3" name="Content Placeholder 2">
            <a:extLst>
              <a:ext uri="{FF2B5EF4-FFF2-40B4-BE49-F238E27FC236}">
                <a16:creationId xmlns:a16="http://schemas.microsoft.com/office/drawing/2014/main" id="{30F8EE91-8D68-9E5C-D5E7-C1C3DE09B56D}"/>
              </a:ext>
            </a:extLst>
          </p:cNvPr>
          <p:cNvSpPr>
            <a:spLocks noGrp="1"/>
          </p:cNvSpPr>
          <p:nvPr>
            <p:ph idx="1"/>
          </p:nvPr>
        </p:nvSpPr>
        <p:spPr>
          <a:xfrm>
            <a:off x="838200" y="1459832"/>
            <a:ext cx="4521591" cy="4717131"/>
          </a:xfrm>
        </p:spPr>
        <p:txBody>
          <a:bodyPr/>
          <a:lstStyle/>
          <a:p>
            <a:r>
              <a:rPr lang="en-US" dirty="0" err="1"/>
              <a:t>Dữ</a:t>
            </a:r>
            <a:r>
              <a:rPr lang="en-US" dirty="0"/>
              <a:t> </a:t>
            </a:r>
            <a:r>
              <a:rPr lang="en-US" dirty="0" err="1"/>
              <a:t>liệu</a:t>
            </a:r>
            <a:r>
              <a:rPr lang="en-US" dirty="0"/>
              <a:t> </a:t>
            </a:r>
            <a:r>
              <a:rPr lang="en-US" dirty="0" err="1"/>
              <a:t>là</a:t>
            </a:r>
            <a:r>
              <a:rPr lang="en-US" dirty="0"/>
              <a:t> </a:t>
            </a:r>
            <a:r>
              <a:rPr lang="en-US" dirty="0" err="1"/>
              <a:t>gì</a:t>
            </a:r>
            <a:r>
              <a:rPr lang="en-US" dirty="0"/>
              <a:t>? (</a:t>
            </a:r>
            <a:r>
              <a:rPr lang="en-US" dirty="0" err="1"/>
              <a:t>Dữ</a:t>
            </a:r>
            <a:r>
              <a:rPr lang="en-US" dirty="0"/>
              <a:t> </a:t>
            </a:r>
            <a:r>
              <a:rPr lang="en-US" dirty="0" err="1"/>
              <a:t>liệu</a:t>
            </a:r>
            <a:r>
              <a:rPr lang="en-US" dirty="0"/>
              <a:t> vs. </a:t>
            </a:r>
            <a:r>
              <a:rPr lang="en-US" dirty="0" err="1"/>
              <a:t>thông</a:t>
            </a:r>
            <a:r>
              <a:rPr lang="en-US" dirty="0"/>
              <a:t> tin?)</a:t>
            </a:r>
          </a:p>
          <a:p>
            <a:r>
              <a:rPr lang="en-US" dirty="0" err="1"/>
              <a:t>Dữ</a:t>
            </a:r>
            <a:r>
              <a:rPr lang="en-US" dirty="0"/>
              <a:t> </a:t>
            </a:r>
            <a:r>
              <a:rPr lang="en-US" dirty="0" err="1"/>
              <a:t>liệu</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và</a:t>
            </a:r>
            <a:r>
              <a:rPr lang="en-US" dirty="0"/>
              <a:t> </a:t>
            </a:r>
            <a:r>
              <a:rPr lang="en-US" dirty="0" err="1"/>
              <a:t>dữ</a:t>
            </a:r>
            <a:r>
              <a:rPr lang="en-US" dirty="0"/>
              <a:t> </a:t>
            </a:r>
            <a:r>
              <a:rPr lang="en-US" dirty="0" err="1"/>
              <a:t>liệu</a:t>
            </a:r>
            <a:r>
              <a:rPr lang="en-US" dirty="0"/>
              <a:t> phi </a:t>
            </a:r>
            <a:r>
              <a:rPr lang="en-US" dirty="0" err="1"/>
              <a:t>cấu</a:t>
            </a:r>
            <a:r>
              <a:rPr lang="en-US" dirty="0"/>
              <a:t> </a:t>
            </a:r>
            <a:r>
              <a:rPr lang="en-US" dirty="0" err="1"/>
              <a:t>trúc</a:t>
            </a:r>
            <a:endParaRPr lang="en-US" dirty="0"/>
          </a:p>
          <a:p>
            <a:endParaRPr lang="en-US" dirty="0"/>
          </a:p>
        </p:txBody>
      </p:sp>
      <p:sp>
        <p:nvSpPr>
          <p:cNvPr id="4" name="Footer Placeholder 3">
            <a:extLst>
              <a:ext uri="{FF2B5EF4-FFF2-40B4-BE49-F238E27FC236}">
                <a16:creationId xmlns:a16="http://schemas.microsoft.com/office/drawing/2014/main" id="{6A5620EC-A453-D241-B06C-B20C52B32AE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3FBD1FC-36EA-B012-A62A-755BFA3A1D77}"/>
              </a:ext>
            </a:extLst>
          </p:cNvPr>
          <p:cNvSpPr>
            <a:spLocks noGrp="1"/>
          </p:cNvSpPr>
          <p:nvPr>
            <p:ph type="sldNum" sz="quarter" idx="12"/>
          </p:nvPr>
        </p:nvSpPr>
        <p:spPr/>
        <p:txBody>
          <a:bodyPr/>
          <a:lstStyle/>
          <a:p>
            <a:fld id="{558478D3-4DD5-4D7B-8D8D-7EA87687E863}" type="slidenum">
              <a:rPr lang="en-US" smtClean="0"/>
              <a:pPr/>
              <a:t>19</a:t>
            </a:fld>
            <a:endParaRPr lang="en-US"/>
          </a:p>
        </p:txBody>
      </p:sp>
      <p:pic>
        <p:nvPicPr>
          <p:cNvPr id="7" name="Picture 6">
            <a:extLst>
              <a:ext uri="{FF2B5EF4-FFF2-40B4-BE49-F238E27FC236}">
                <a16:creationId xmlns:a16="http://schemas.microsoft.com/office/drawing/2014/main" id="{013AE4C6-3D08-5566-C529-790BEF76D5F0}"/>
              </a:ext>
            </a:extLst>
          </p:cNvPr>
          <p:cNvPicPr>
            <a:picLocks noChangeAspect="1"/>
          </p:cNvPicPr>
          <p:nvPr/>
        </p:nvPicPr>
        <p:blipFill rotWithShape="1">
          <a:blip r:embed="rId2"/>
          <a:srcRect r="31509"/>
          <a:stretch/>
        </p:blipFill>
        <p:spPr>
          <a:xfrm>
            <a:off x="5522155" y="840290"/>
            <a:ext cx="6176889" cy="2237094"/>
          </a:xfrm>
          <a:prstGeom prst="rect">
            <a:avLst/>
          </a:prstGeom>
        </p:spPr>
      </p:pic>
      <p:pic>
        <p:nvPicPr>
          <p:cNvPr id="8" name="Picture 7" descr="A painting of a person carrying a large bag&#10;&#10;Description automatically generated">
            <a:extLst>
              <a:ext uri="{FF2B5EF4-FFF2-40B4-BE49-F238E27FC236}">
                <a16:creationId xmlns:a16="http://schemas.microsoft.com/office/drawing/2014/main" id="{5408FD53-282C-6738-BE44-EAFE95600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7943" y="1620125"/>
            <a:ext cx="3019410" cy="3864845"/>
          </a:xfrm>
          <a:prstGeom prst="rect">
            <a:avLst/>
          </a:prstGeom>
        </p:spPr>
      </p:pic>
      <p:pic>
        <p:nvPicPr>
          <p:cNvPr id="9" name="Picture 8" descr="A painting of a person with butterflies and a black cat&#10;&#10;Description automatically generated">
            <a:extLst>
              <a:ext uri="{FF2B5EF4-FFF2-40B4-BE49-F238E27FC236}">
                <a16:creationId xmlns:a16="http://schemas.microsoft.com/office/drawing/2014/main" id="{B32895B5-DA0D-6B90-02C8-4A35AB4FD5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7187" y="2526158"/>
            <a:ext cx="2709733" cy="3510039"/>
          </a:xfrm>
          <a:prstGeom prst="rect">
            <a:avLst/>
          </a:prstGeom>
        </p:spPr>
      </p:pic>
    </p:spTree>
    <p:extLst>
      <p:ext uri="{BB962C8B-B14F-4D97-AF65-F5344CB8AC3E}">
        <p14:creationId xmlns:p14="http://schemas.microsoft.com/office/powerpoint/2010/main" val="3625270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4B44-1907-C187-8551-17BF62805CC3}"/>
              </a:ext>
            </a:extLst>
          </p:cNvPr>
          <p:cNvSpPr>
            <a:spLocks noGrp="1"/>
          </p:cNvSpPr>
          <p:nvPr>
            <p:ph type="title"/>
          </p:nvPr>
        </p:nvSpPr>
        <p:spPr/>
        <p:txBody>
          <a:bodyPr/>
          <a:lstStyle/>
          <a:p>
            <a:r>
              <a:rPr lang="en-US" dirty="0"/>
              <a:t>Thông tin </a:t>
            </a:r>
            <a:r>
              <a:rPr lang="en-US" dirty="0" err="1"/>
              <a:t>lớp</a:t>
            </a:r>
            <a:r>
              <a:rPr lang="en-US" dirty="0"/>
              <a:t> </a:t>
            </a:r>
            <a:r>
              <a:rPr lang="en-US" dirty="0" err="1"/>
              <a:t>học</a:t>
            </a:r>
            <a:endParaRPr lang="en-US" dirty="0"/>
          </a:p>
        </p:txBody>
      </p:sp>
      <p:sp>
        <p:nvSpPr>
          <p:cNvPr id="3" name="Content Placeholder 2">
            <a:extLst>
              <a:ext uri="{FF2B5EF4-FFF2-40B4-BE49-F238E27FC236}">
                <a16:creationId xmlns:a16="http://schemas.microsoft.com/office/drawing/2014/main" id="{EF43842B-4E5F-CCD0-AE6E-96218E67CC56}"/>
              </a:ext>
            </a:extLst>
          </p:cNvPr>
          <p:cNvSpPr>
            <a:spLocks noGrp="1"/>
          </p:cNvSpPr>
          <p:nvPr>
            <p:ph idx="1"/>
          </p:nvPr>
        </p:nvSpPr>
        <p:spPr>
          <a:xfrm>
            <a:off x="838200" y="1315454"/>
            <a:ext cx="11049000" cy="4861509"/>
          </a:xfrm>
        </p:spPr>
        <p:txBody>
          <a:bodyPr>
            <a:normAutofit/>
          </a:bodyPr>
          <a:lstStyle/>
          <a:p>
            <a:pPr>
              <a:lnSpc>
                <a:spcPct val="150000"/>
              </a:lnSpc>
            </a:pPr>
            <a:r>
              <a:rPr lang="en-US" dirty="0"/>
              <a:t>Lý </a:t>
            </a:r>
            <a:r>
              <a:rPr lang="en-US" dirty="0" err="1"/>
              <a:t>thuyết</a:t>
            </a:r>
            <a:r>
              <a:rPr lang="en-US" dirty="0"/>
              <a:t>: 26/03 (T), 27/03 (T)</a:t>
            </a:r>
          </a:p>
          <a:p>
            <a:pPr>
              <a:lnSpc>
                <a:spcPct val="150000"/>
              </a:lnSpc>
            </a:pPr>
            <a:r>
              <a:rPr lang="en-US" dirty="0" err="1"/>
              <a:t>Thực</a:t>
            </a:r>
            <a:r>
              <a:rPr lang="en-US" dirty="0"/>
              <a:t> </a:t>
            </a:r>
            <a:r>
              <a:rPr lang="en-US" dirty="0" err="1"/>
              <a:t>hành</a:t>
            </a:r>
            <a:r>
              <a:rPr lang="en-US" dirty="0"/>
              <a:t>: 29/03 (S/C) </a:t>
            </a:r>
          </a:p>
          <a:p>
            <a:pPr lvl="1">
              <a:lnSpc>
                <a:spcPct val="150000"/>
              </a:lnSpc>
            </a:pPr>
            <a:r>
              <a:rPr lang="en-US"/>
              <a:t>Excel</a:t>
            </a:r>
          </a:p>
          <a:p>
            <a:pPr lvl="1">
              <a:lnSpc>
                <a:spcPct val="150000"/>
              </a:lnSpc>
            </a:pPr>
            <a:r>
              <a:rPr lang="en-US" dirty="0"/>
              <a:t>JASP</a:t>
            </a:r>
          </a:p>
          <a:p>
            <a:pPr marL="457200" lvl="1" indent="0">
              <a:buNone/>
            </a:pPr>
            <a:endParaRPr lang="en-US" dirty="0"/>
          </a:p>
          <a:p>
            <a:endParaRPr lang="en-US" dirty="0"/>
          </a:p>
        </p:txBody>
      </p:sp>
      <p:sp>
        <p:nvSpPr>
          <p:cNvPr id="4" name="Footer Placeholder 3">
            <a:extLst>
              <a:ext uri="{FF2B5EF4-FFF2-40B4-BE49-F238E27FC236}">
                <a16:creationId xmlns:a16="http://schemas.microsoft.com/office/drawing/2014/main" id="{FDE0FCF2-6DCB-0F44-1031-B32D28E4B6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1EFDC4DD-3B14-C5EA-6490-6EE899B2DD6E}"/>
              </a:ext>
            </a:extLst>
          </p:cNvPr>
          <p:cNvSpPr>
            <a:spLocks noGrp="1"/>
          </p:cNvSpPr>
          <p:nvPr>
            <p:ph type="sldNum" sz="quarter" idx="12"/>
          </p:nvPr>
        </p:nvSpPr>
        <p:spPr/>
        <p:txBody>
          <a:bodyPr/>
          <a:lstStyle/>
          <a:p>
            <a:fld id="{558478D3-4DD5-4D7B-8D8D-7EA87687E863}" type="slidenum">
              <a:rPr lang="en-US" smtClean="0"/>
              <a:pPr/>
              <a:t>2</a:t>
            </a:fld>
            <a:endParaRPr lang="en-US"/>
          </a:p>
        </p:txBody>
      </p:sp>
    </p:spTree>
    <p:extLst>
      <p:ext uri="{BB962C8B-B14F-4D97-AF65-F5344CB8AC3E}">
        <p14:creationId xmlns:p14="http://schemas.microsoft.com/office/powerpoint/2010/main" val="3962780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7DCD-1A69-E9C2-1C8A-07692D2A3D2A}"/>
              </a:ext>
            </a:extLst>
          </p:cNvPr>
          <p:cNvSpPr>
            <a:spLocks noGrp="1"/>
          </p:cNvSpPr>
          <p:nvPr>
            <p:ph type="title"/>
          </p:nvPr>
        </p:nvSpPr>
        <p:spPr/>
        <p:txBody>
          <a:bodyPr/>
          <a:lstStyle/>
          <a:p>
            <a:r>
              <a:rPr lang="en-US" err="1"/>
              <a:t>Dữ</a:t>
            </a:r>
            <a:r>
              <a:rPr lang="en-US"/>
              <a:t> </a:t>
            </a:r>
            <a:r>
              <a:rPr lang="en-US" err="1"/>
              <a:t>liệu</a:t>
            </a:r>
            <a:endParaRPr lang="en-GB"/>
          </a:p>
        </p:txBody>
      </p:sp>
      <p:sp>
        <p:nvSpPr>
          <p:cNvPr id="4" name="Footer Placeholder 3">
            <a:extLst>
              <a:ext uri="{FF2B5EF4-FFF2-40B4-BE49-F238E27FC236}">
                <a16:creationId xmlns:a16="http://schemas.microsoft.com/office/drawing/2014/main" id="{22B6A756-D4AA-7F86-3395-F912CA13815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6F8F4998-CF39-B2DE-A0FD-F867C6D09958}"/>
              </a:ext>
            </a:extLst>
          </p:cNvPr>
          <p:cNvSpPr>
            <a:spLocks noGrp="1"/>
          </p:cNvSpPr>
          <p:nvPr>
            <p:ph type="sldNum" sz="quarter" idx="12"/>
          </p:nvPr>
        </p:nvSpPr>
        <p:spPr/>
        <p:txBody>
          <a:bodyPr/>
          <a:lstStyle/>
          <a:p>
            <a:fld id="{558478D3-4DD5-4D7B-8D8D-7EA87687E863}" type="slidenum">
              <a:rPr lang="en-US" smtClean="0"/>
              <a:pPr/>
              <a:t>20</a:t>
            </a:fld>
            <a:endParaRPr lang="en-US"/>
          </a:p>
        </p:txBody>
      </p:sp>
      <p:pic>
        <p:nvPicPr>
          <p:cNvPr id="7" name="Picture 6">
            <a:extLst>
              <a:ext uri="{FF2B5EF4-FFF2-40B4-BE49-F238E27FC236}">
                <a16:creationId xmlns:a16="http://schemas.microsoft.com/office/drawing/2014/main" id="{5F09F1D8-C060-1AF3-2B5E-E0A3E31E7FA9}"/>
              </a:ext>
            </a:extLst>
          </p:cNvPr>
          <p:cNvPicPr>
            <a:picLocks noChangeAspect="1"/>
          </p:cNvPicPr>
          <p:nvPr/>
        </p:nvPicPr>
        <p:blipFill>
          <a:blip r:embed="rId2"/>
          <a:stretch>
            <a:fillRect/>
          </a:stretch>
        </p:blipFill>
        <p:spPr>
          <a:xfrm>
            <a:off x="3364802" y="274614"/>
            <a:ext cx="3266235" cy="2589565"/>
          </a:xfrm>
          <a:prstGeom prst="rect">
            <a:avLst/>
          </a:prstGeom>
        </p:spPr>
      </p:pic>
      <p:pic>
        <p:nvPicPr>
          <p:cNvPr id="10" name="Picture 9">
            <a:extLst>
              <a:ext uri="{FF2B5EF4-FFF2-40B4-BE49-F238E27FC236}">
                <a16:creationId xmlns:a16="http://schemas.microsoft.com/office/drawing/2014/main" id="{E48B33B1-6789-1FC4-04CB-BCAAD7DA768F}"/>
              </a:ext>
            </a:extLst>
          </p:cNvPr>
          <p:cNvPicPr>
            <a:picLocks noChangeAspect="1"/>
          </p:cNvPicPr>
          <p:nvPr/>
        </p:nvPicPr>
        <p:blipFill>
          <a:blip r:embed="rId3"/>
          <a:stretch>
            <a:fillRect/>
          </a:stretch>
        </p:blipFill>
        <p:spPr>
          <a:xfrm>
            <a:off x="7366818" y="274614"/>
            <a:ext cx="4519127" cy="2680077"/>
          </a:xfrm>
          <a:prstGeom prst="rect">
            <a:avLst/>
          </a:prstGeom>
        </p:spPr>
      </p:pic>
      <p:sp>
        <p:nvSpPr>
          <p:cNvPr id="11" name="Arrow: Right 10">
            <a:extLst>
              <a:ext uri="{FF2B5EF4-FFF2-40B4-BE49-F238E27FC236}">
                <a16:creationId xmlns:a16="http://schemas.microsoft.com/office/drawing/2014/main" id="{7FAE7CA3-D0D7-A964-9E5F-6497E708A638}"/>
              </a:ext>
            </a:extLst>
          </p:cNvPr>
          <p:cNvSpPr/>
          <p:nvPr/>
        </p:nvSpPr>
        <p:spPr>
          <a:xfrm>
            <a:off x="6854810" y="1256842"/>
            <a:ext cx="288235" cy="357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Right 11">
            <a:extLst>
              <a:ext uri="{FF2B5EF4-FFF2-40B4-BE49-F238E27FC236}">
                <a16:creationId xmlns:a16="http://schemas.microsoft.com/office/drawing/2014/main" id="{39800ED8-970E-AE44-37BB-A11038251B05}"/>
              </a:ext>
            </a:extLst>
          </p:cNvPr>
          <p:cNvSpPr/>
          <p:nvPr/>
        </p:nvSpPr>
        <p:spPr>
          <a:xfrm rot="5400000">
            <a:off x="9662490" y="3451287"/>
            <a:ext cx="288235" cy="357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B00D406C-8A12-623D-BEC4-D343710EFE65}"/>
              </a:ext>
            </a:extLst>
          </p:cNvPr>
          <p:cNvPicPr>
            <a:picLocks noChangeAspect="1"/>
          </p:cNvPicPr>
          <p:nvPr/>
        </p:nvPicPr>
        <p:blipFill>
          <a:blip r:embed="rId4"/>
          <a:stretch>
            <a:fillRect/>
          </a:stretch>
        </p:blipFill>
        <p:spPr>
          <a:xfrm>
            <a:off x="7249454" y="4271324"/>
            <a:ext cx="4749873" cy="1147139"/>
          </a:xfrm>
          <a:prstGeom prst="rect">
            <a:avLst/>
          </a:prstGeom>
        </p:spPr>
      </p:pic>
      <p:sp>
        <p:nvSpPr>
          <p:cNvPr id="15" name="Arrow: Right 14">
            <a:extLst>
              <a:ext uri="{FF2B5EF4-FFF2-40B4-BE49-F238E27FC236}">
                <a16:creationId xmlns:a16="http://schemas.microsoft.com/office/drawing/2014/main" id="{4AC453E8-EE5C-D0A4-56D0-FC6A7F2E101B}"/>
              </a:ext>
            </a:extLst>
          </p:cNvPr>
          <p:cNvSpPr/>
          <p:nvPr/>
        </p:nvSpPr>
        <p:spPr>
          <a:xfrm flipH="1">
            <a:off x="6854810" y="4665988"/>
            <a:ext cx="288235" cy="357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090F1E04-CC67-8C3C-59DD-E0F0E4A334C0}"/>
              </a:ext>
            </a:extLst>
          </p:cNvPr>
          <p:cNvSpPr txBox="1"/>
          <p:nvPr/>
        </p:nvSpPr>
        <p:spPr>
          <a:xfrm>
            <a:off x="3133725" y="6356350"/>
            <a:ext cx="6493978" cy="292388"/>
          </a:xfrm>
          <a:prstGeom prst="rect">
            <a:avLst/>
          </a:prstGeom>
          <a:noFill/>
        </p:spPr>
        <p:txBody>
          <a:bodyPr wrap="square" rtlCol="0">
            <a:spAutoFit/>
          </a:bodyPr>
          <a:lstStyle/>
          <a:p>
            <a:r>
              <a:rPr lang="en-US" sz="1300"/>
              <a:t>Source: https://ladal.edu.au/net.html</a:t>
            </a:r>
            <a:endParaRPr lang="en-GB" sz="1300"/>
          </a:p>
        </p:txBody>
      </p:sp>
      <p:pic>
        <p:nvPicPr>
          <p:cNvPr id="20" name="Picture 19">
            <a:extLst>
              <a:ext uri="{FF2B5EF4-FFF2-40B4-BE49-F238E27FC236}">
                <a16:creationId xmlns:a16="http://schemas.microsoft.com/office/drawing/2014/main" id="{E574C538-8511-1986-1515-A7C69D90C7F2}"/>
              </a:ext>
            </a:extLst>
          </p:cNvPr>
          <p:cNvPicPr>
            <a:picLocks noChangeAspect="1"/>
          </p:cNvPicPr>
          <p:nvPr/>
        </p:nvPicPr>
        <p:blipFill rotWithShape="1">
          <a:blip r:embed="rId5"/>
          <a:srcRect l="6005" t="4960" r="7732"/>
          <a:stretch/>
        </p:blipFill>
        <p:spPr>
          <a:xfrm>
            <a:off x="2116934" y="3008557"/>
            <a:ext cx="4328120" cy="3019468"/>
          </a:xfrm>
          <a:prstGeom prst="rect">
            <a:avLst/>
          </a:prstGeom>
        </p:spPr>
      </p:pic>
      <p:sp>
        <p:nvSpPr>
          <p:cNvPr id="3" name="Content Placeholder 2">
            <a:extLst>
              <a:ext uri="{FF2B5EF4-FFF2-40B4-BE49-F238E27FC236}">
                <a16:creationId xmlns:a16="http://schemas.microsoft.com/office/drawing/2014/main" id="{7488FC6F-1AB1-1766-E860-21D4B5A6FF6B}"/>
              </a:ext>
            </a:extLst>
          </p:cNvPr>
          <p:cNvSpPr>
            <a:spLocks noGrp="1"/>
          </p:cNvSpPr>
          <p:nvPr>
            <p:ph idx="1"/>
          </p:nvPr>
        </p:nvSpPr>
        <p:spPr>
          <a:xfrm>
            <a:off x="838200" y="1459832"/>
            <a:ext cx="2302829" cy="3347793"/>
          </a:xfrm>
        </p:spPr>
        <p:txBody>
          <a:bodyPr/>
          <a:lstStyle/>
          <a:p>
            <a:pPr marL="0" indent="0">
              <a:buNone/>
            </a:pPr>
            <a:r>
              <a:rPr lang="en-US" dirty="0"/>
              <a:t>Phi </a:t>
            </a:r>
            <a:r>
              <a:rPr lang="en-US" dirty="0" err="1"/>
              <a:t>cấu</a:t>
            </a:r>
            <a:r>
              <a:rPr lang="en-US" dirty="0"/>
              <a:t> </a:t>
            </a:r>
            <a:r>
              <a:rPr lang="en-US" dirty="0" err="1"/>
              <a:t>trúc</a:t>
            </a:r>
            <a:r>
              <a:rPr lang="en-US" dirty="0"/>
              <a:t> =&gt; </a:t>
            </a:r>
            <a:r>
              <a:rPr lang="en-US" dirty="0" err="1"/>
              <a:t>cấu</a:t>
            </a:r>
            <a:r>
              <a:rPr lang="en-US" dirty="0"/>
              <a:t> </a:t>
            </a:r>
            <a:r>
              <a:rPr lang="en-US" dirty="0" err="1"/>
              <a:t>trúc</a:t>
            </a:r>
            <a:r>
              <a:rPr lang="en-US" dirty="0"/>
              <a:t>?</a:t>
            </a:r>
          </a:p>
          <a:p>
            <a:endParaRPr lang="en-US" dirty="0"/>
          </a:p>
        </p:txBody>
      </p:sp>
    </p:spTree>
    <p:extLst>
      <p:ext uri="{BB962C8B-B14F-4D97-AF65-F5344CB8AC3E}">
        <p14:creationId xmlns:p14="http://schemas.microsoft.com/office/powerpoint/2010/main" val="1010439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5A24-569E-A4BB-963E-5A5E8D87FEFF}"/>
              </a:ext>
            </a:extLst>
          </p:cNvPr>
          <p:cNvSpPr>
            <a:spLocks noGrp="1"/>
          </p:cNvSpPr>
          <p:nvPr>
            <p:ph type="title"/>
          </p:nvPr>
        </p:nvSpPr>
        <p:spPr/>
        <p:txBody>
          <a:bodyPr/>
          <a:lstStyle/>
          <a:p>
            <a:r>
              <a:rPr lang="en-US" dirty="0" err="1"/>
              <a:t>Dữ</a:t>
            </a:r>
            <a:r>
              <a:rPr lang="en-US" dirty="0"/>
              <a:t> </a:t>
            </a:r>
            <a:r>
              <a:rPr lang="en-US" dirty="0" err="1"/>
              <a:t>liệu</a:t>
            </a:r>
            <a:endParaRPr lang="en-GB" dirty="0"/>
          </a:p>
        </p:txBody>
      </p:sp>
      <p:sp>
        <p:nvSpPr>
          <p:cNvPr id="3" name="Content Placeholder 2">
            <a:extLst>
              <a:ext uri="{FF2B5EF4-FFF2-40B4-BE49-F238E27FC236}">
                <a16:creationId xmlns:a16="http://schemas.microsoft.com/office/drawing/2014/main" id="{30F8EE91-8D68-9E5C-D5E7-C1C3DE09B56D}"/>
              </a:ext>
            </a:extLst>
          </p:cNvPr>
          <p:cNvSpPr>
            <a:spLocks noGrp="1"/>
          </p:cNvSpPr>
          <p:nvPr>
            <p:ph idx="1"/>
          </p:nvPr>
        </p:nvSpPr>
        <p:spPr>
          <a:xfrm>
            <a:off x="838200" y="1459832"/>
            <a:ext cx="4521591" cy="4717131"/>
          </a:xfrm>
        </p:spPr>
        <p:txBody>
          <a:bodyPr/>
          <a:lstStyle/>
          <a:p>
            <a:r>
              <a:rPr lang="en-US" dirty="0" err="1"/>
              <a:t>Dữ</a:t>
            </a:r>
            <a:r>
              <a:rPr lang="en-US" dirty="0"/>
              <a:t> </a:t>
            </a:r>
            <a:r>
              <a:rPr lang="en-US" dirty="0" err="1"/>
              <a:t>liệu</a:t>
            </a:r>
            <a:r>
              <a:rPr lang="en-US" dirty="0"/>
              <a:t> </a:t>
            </a:r>
            <a:r>
              <a:rPr lang="en-US" dirty="0" err="1"/>
              <a:t>là</a:t>
            </a:r>
            <a:r>
              <a:rPr lang="en-US" dirty="0"/>
              <a:t> </a:t>
            </a:r>
            <a:r>
              <a:rPr lang="en-US" dirty="0" err="1"/>
              <a:t>gì</a:t>
            </a:r>
            <a:r>
              <a:rPr lang="en-US" dirty="0"/>
              <a:t>? (</a:t>
            </a:r>
            <a:r>
              <a:rPr lang="en-US" dirty="0" err="1"/>
              <a:t>Dữ</a:t>
            </a:r>
            <a:r>
              <a:rPr lang="en-US" dirty="0"/>
              <a:t> </a:t>
            </a:r>
            <a:r>
              <a:rPr lang="en-US" dirty="0" err="1"/>
              <a:t>liệu</a:t>
            </a:r>
            <a:r>
              <a:rPr lang="en-US" dirty="0"/>
              <a:t> vs. </a:t>
            </a:r>
            <a:r>
              <a:rPr lang="en-US" dirty="0" err="1"/>
              <a:t>thông</a:t>
            </a:r>
            <a:r>
              <a:rPr lang="en-US" dirty="0"/>
              <a:t> tin?)</a:t>
            </a:r>
          </a:p>
          <a:p>
            <a:r>
              <a:rPr lang="en-US" dirty="0" err="1"/>
              <a:t>Dữ</a:t>
            </a:r>
            <a:r>
              <a:rPr lang="en-US" dirty="0"/>
              <a:t> </a:t>
            </a:r>
            <a:r>
              <a:rPr lang="en-US" dirty="0" err="1"/>
              <a:t>liệu</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và</a:t>
            </a:r>
            <a:r>
              <a:rPr lang="en-US" dirty="0"/>
              <a:t> </a:t>
            </a:r>
            <a:r>
              <a:rPr lang="en-US" dirty="0" err="1"/>
              <a:t>dữ</a:t>
            </a:r>
            <a:r>
              <a:rPr lang="en-US" dirty="0"/>
              <a:t> </a:t>
            </a:r>
            <a:r>
              <a:rPr lang="en-US" dirty="0" err="1"/>
              <a:t>liệu</a:t>
            </a:r>
            <a:r>
              <a:rPr lang="en-US" dirty="0"/>
              <a:t> phi </a:t>
            </a:r>
            <a:r>
              <a:rPr lang="en-US" dirty="0" err="1"/>
              <a:t>cấu</a:t>
            </a:r>
            <a:r>
              <a:rPr lang="en-US" dirty="0"/>
              <a:t> </a:t>
            </a:r>
            <a:r>
              <a:rPr lang="en-US" dirty="0" err="1"/>
              <a:t>trúc</a:t>
            </a:r>
            <a:endParaRPr lang="en-US" dirty="0"/>
          </a:p>
          <a:p>
            <a:r>
              <a:rPr lang="en-US" dirty="0" err="1"/>
              <a:t>Nguồn</a:t>
            </a:r>
            <a:r>
              <a:rPr lang="en-US" dirty="0"/>
              <a:t> </a:t>
            </a:r>
            <a:r>
              <a:rPr lang="en-US" dirty="0" err="1"/>
              <a:t>sơ</a:t>
            </a:r>
            <a:r>
              <a:rPr lang="en-US" dirty="0"/>
              <a:t> </a:t>
            </a:r>
            <a:r>
              <a:rPr lang="en-US" dirty="0" err="1"/>
              <a:t>cấp</a:t>
            </a:r>
            <a:r>
              <a:rPr lang="en-US" dirty="0"/>
              <a:t> vs </a:t>
            </a:r>
            <a:r>
              <a:rPr lang="en-US" dirty="0" err="1"/>
              <a:t>thứ</a:t>
            </a:r>
            <a:r>
              <a:rPr lang="en-US" dirty="0"/>
              <a:t> </a:t>
            </a:r>
            <a:r>
              <a:rPr lang="en-US" dirty="0" err="1"/>
              <a:t>cấp</a:t>
            </a:r>
            <a:endParaRPr lang="en-US" dirty="0"/>
          </a:p>
          <a:p>
            <a:endParaRPr lang="en-US" dirty="0"/>
          </a:p>
        </p:txBody>
      </p:sp>
      <p:sp>
        <p:nvSpPr>
          <p:cNvPr id="4" name="Footer Placeholder 3">
            <a:extLst>
              <a:ext uri="{FF2B5EF4-FFF2-40B4-BE49-F238E27FC236}">
                <a16:creationId xmlns:a16="http://schemas.microsoft.com/office/drawing/2014/main" id="{6A5620EC-A453-D241-B06C-B20C52B32AE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3FBD1FC-36EA-B012-A62A-755BFA3A1D77}"/>
              </a:ext>
            </a:extLst>
          </p:cNvPr>
          <p:cNvSpPr>
            <a:spLocks noGrp="1"/>
          </p:cNvSpPr>
          <p:nvPr>
            <p:ph type="sldNum" sz="quarter" idx="12"/>
          </p:nvPr>
        </p:nvSpPr>
        <p:spPr/>
        <p:txBody>
          <a:bodyPr/>
          <a:lstStyle/>
          <a:p>
            <a:fld id="{558478D3-4DD5-4D7B-8D8D-7EA87687E863}" type="slidenum">
              <a:rPr lang="en-US" smtClean="0"/>
              <a:pPr/>
              <a:t>21</a:t>
            </a:fld>
            <a:endParaRPr lang="en-US"/>
          </a:p>
        </p:txBody>
      </p:sp>
      <p:graphicFrame>
        <p:nvGraphicFramePr>
          <p:cNvPr id="6" name="Content Placeholder 11">
            <a:extLst>
              <a:ext uri="{FF2B5EF4-FFF2-40B4-BE49-F238E27FC236}">
                <a16:creationId xmlns:a16="http://schemas.microsoft.com/office/drawing/2014/main" id="{7050A76F-950D-58ED-A797-91DFA1D7FE94}"/>
              </a:ext>
            </a:extLst>
          </p:cNvPr>
          <p:cNvGraphicFramePr>
            <a:graphicFrameLocks/>
          </p:cNvGraphicFramePr>
          <p:nvPr>
            <p:extLst>
              <p:ext uri="{D42A27DB-BD31-4B8C-83A1-F6EECF244321}">
                <p14:modId xmlns:p14="http://schemas.microsoft.com/office/powerpoint/2010/main" val="330984564"/>
              </p:ext>
            </p:extLst>
          </p:nvPr>
        </p:nvGraphicFramePr>
        <p:xfrm>
          <a:off x="5332241" y="1280444"/>
          <a:ext cx="6556717" cy="3926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1946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5A24-569E-A4BB-963E-5A5E8D87FEFF}"/>
              </a:ext>
            </a:extLst>
          </p:cNvPr>
          <p:cNvSpPr>
            <a:spLocks noGrp="1"/>
          </p:cNvSpPr>
          <p:nvPr>
            <p:ph type="title"/>
          </p:nvPr>
        </p:nvSpPr>
        <p:spPr/>
        <p:txBody>
          <a:bodyPr/>
          <a:lstStyle/>
          <a:p>
            <a:r>
              <a:rPr lang="en-US" dirty="0" err="1"/>
              <a:t>Bài</a:t>
            </a:r>
            <a:r>
              <a:rPr lang="en-US" dirty="0"/>
              <a:t> </a:t>
            </a:r>
            <a:r>
              <a:rPr lang="en-US" dirty="0" err="1"/>
              <a:t>tập</a:t>
            </a:r>
            <a:endParaRPr lang="en-GB" dirty="0"/>
          </a:p>
        </p:txBody>
      </p:sp>
      <p:sp>
        <p:nvSpPr>
          <p:cNvPr id="3" name="Content Placeholder 2">
            <a:extLst>
              <a:ext uri="{FF2B5EF4-FFF2-40B4-BE49-F238E27FC236}">
                <a16:creationId xmlns:a16="http://schemas.microsoft.com/office/drawing/2014/main" id="{30F8EE91-8D68-9E5C-D5E7-C1C3DE09B56D}"/>
              </a:ext>
            </a:extLst>
          </p:cNvPr>
          <p:cNvSpPr>
            <a:spLocks noGrp="1"/>
          </p:cNvSpPr>
          <p:nvPr>
            <p:ph idx="1"/>
          </p:nvPr>
        </p:nvSpPr>
        <p:spPr>
          <a:xfrm>
            <a:off x="838200" y="1459832"/>
            <a:ext cx="8263597" cy="4717131"/>
          </a:xfrm>
        </p:spPr>
        <p:txBody>
          <a:bodyPr/>
          <a:lstStyle/>
          <a:p>
            <a:r>
              <a:rPr lang="en-US" dirty="0" err="1"/>
              <a:t>Dữ</a:t>
            </a:r>
            <a:r>
              <a:rPr lang="en-US" dirty="0"/>
              <a:t> </a:t>
            </a:r>
            <a:r>
              <a:rPr lang="en-US" dirty="0" err="1"/>
              <a:t>liệu</a:t>
            </a:r>
            <a:r>
              <a:rPr lang="en-US" dirty="0"/>
              <a:t> </a:t>
            </a:r>
            <a:r>
              <a:rPr lang="en-US" dirty="0" err="1"/>
              <a:t>trong</a:t>
            </a:r>
            <a:r>
              <a:rPr lang="en-US" dirty="0"/>
              <a:t> </a:t>
            </a:r>
            <a:r>
              <a:rPr lang="en-US" dirty="0" err="1"/>
              <a:t>nghiên</a:t>
            </a:r>
            <a:r>
              <a:rPr lang="en-US" dirty="0"/>
              <a:t> </a:t>
            </a:r>
            <a:r>
              <a:rPr lang="en-US" dirty="0" err="1"/>
              <a:t>cứu</a:t>
            </a:r>
            <a:r>
              <a:rPr lang="en-US" dirty="0"/>
              <a:t> </a:t>
            </a:r>
            <a:r>
              <a:rPr lang="en-US" dirty="0" err="1"/>
              <a:t>của</a:t>
            </a:r>
            <a:r>
              <a:rPr lang="en-US" dirty="0"/>
              <a:t> </a:t>
            </a:r>
            <a:r>
              <a:rPr lang="en-US" dirty="0" err="1"/>
              <a:t>bạn</a:t>
            </a:r>
            <a:r>
              <a:rPr lang="en-US" dirty="0"/>
              <a:t>? </a:t>
            </a:r>
          </a:p>
          <a:p>
            <a:r>
              <a:rPr lang="en-US" dirty="0" err="1"/>
              <a:t>Có</a:t>
            </a:r>
            <a:r>
              <a:rPr lang="en-US" dirty="0"/>
              <a:t> </a:t>
            </a:r>
            <a:r>
              <a:rPr lang="en-US" dirty="0" err="1"/>
              <a:t>cấu</a:t>
            </a:r>
            <a:r>
              <a:rPr lang="en-US" dirty="0"/>
              <a:t> </a:t>
            </a:r>
            <a:r>
              <a:rPr lang="en-US" dirty="0" err="1"/>
              <a:t>trúc</a:t>
            </a:r>
            <a:r>
              <a:rPr lang="en-US" dirty="0"/>
              <a:t>, phi </a:t>
            </a:r>
            <a:r>
              <a:rPr lang="en-US" dirty="0" err="1"/>
              <a:t>cấu</a:t>
            </a:r>
            <a:r>
              <a:rPr lang="en-US" dirty="0"/>
              <a:t> </a:t>
            </a:r>
            <a:r>
              <a:rPr lang="en-US" dirty="0" err="1"/>
              <a:t>trúc</a:t>
            </a:r>
            <a:r>
              <a:rPr lang="en-US" dirty="0"/>
              <a:t>?</a:t>
            </a:r>
          </a:p>
          <a:p>
            <a:r>
              <a:rPr lang="en-US" dirty="0" err="1"/>
              <a:t>Nguồn</a:t>
            </a:r>
            <a:r>
              <a:rPr lang="en-US" dirty="0"/>
              <a:t> </a:t>
            </a:r>
            <a:r>
              <a:rPr lang="en-US" dirty="0" err="1"/>
              <a:t>sơ</a:t>
            </a:r>
            <a:r>
              <a:rPr lang="en-US" dirty="0"/>
              <a:t> </a:t>
            </a:r>
            <a:r>
              <a:rPr lang="en-US" dirty="0" err="1"/>
              <a:t>cấp</a:t>
            </a:r>
            <a:r>
              <a:rPr lang="en-US" dirty="0"/>
              <a:t>, </a:t>
            </a:r>
            <a:r>
              <a:rPr lang="en-US" dirty="0" err="1"/>
              <a:t>thứ</a:t>
            </a:r>
            <a:r>
              <a:rPr lang="en-US" dirty="0"/>
              <a:t> </a:t>
            </a:r>
            <a:r>
              <a:rPr lang="en-US" dirty="0" err="1"/>
              <a:t>cấp</a:t>
            </a:r>
            <a:r>
              <a:rPr lang="en-US" dirty="0"/>
              <a:t>?</a:t>
            </a:r>
          </a:p>
          <a:p>
            <a:endParaRPr lang="en-US" dirty="0"/>
          </a:p>
        </p:txBody>
      </p:sp>
      <p:sp>
        <p:nvSpPr>
          <p:cNvPr id="4" name="Footer Placeholder 3">
            <a:extLst>
              <a:ext uri="{FF2B5EF4-FFF2-40B4-BE49-F238E27FC236}">
                <a16:creationId xmlns:a16="http://schemas.microsoft.com/office/drawing/2014/main" id="{6A5620EC-A453-D241-B06C-B20C52B32AE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3FBD1FC-36EA-B012-A62A-755BFA3A1D77}"/>
              </a:ext>
            </a:extLst>
          </p:cNvPr>
          <p:cNvSpPr>
            <a:spLocks noGrp="1"/>
          </p:cNvSpPr>
          <p:nvPr>
            <p:ph type="sldNum" sz="quarter" idx="12"/>
          </p:nvPr>
        </p:nvSpPr>
        <p:spPr/>
        <p:txBody>
          <a:bodyPr/>
          <a:lstStyle/>
          <a:p>
            <a:fld id="{558478D3-4DD5-4D7B-8D8D-7EA87687E863}" type="slidenum">
              <a:rPr lang="en-US" smtClean="0"/>
              <a:pPr/>
              <a:t>22</a:t>
            </a:fld>
            <a:endParaRPr lang="en-US"/>
          </a:p>
        </p:txBody>
      </p:sp>
    </p:spTree>
    <p:extLst>
      <p:ext uri="{BB962C8B-B14F-4D97-AF65-F5344CB8AC3E}">
        <p14:creationId xmlns:p14="http://schemas.microsoft.com/office/powerpoint/2010/main" val="1471341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C24B1-45C6-7E86-D1A0-72568273637C}"/>
              </a:ext>
            </a:extLst>
          </p:cNvPr>
          <p:cNvSpPr>
            <a:spLocks noGrp="1"/>
          </p:cNvSpPr>
          <p:nvPr>
            <p:ph type="title"/>
          </p:nvPr>
        </p:nvSpPr>
        <p:spPr/>
        <p:txBody>
          <a:bodyPr/>
          <a:lstStyle/>
          <a:p>
            <a:r>
              <a:rPr lang="en-US" dirty="0" err="1"/>
              <a:t>Họa</a:t>
            </a:r>
            <a:r>
              <a:rPr lang="en-US" dirty="0"/>
              <a:t> </a:t>
            </a:r>
            <a:r>
              <a:rPr lang="en-US" dirty="0" err="1"/>
              <a:t>sĩ</a:t>
            </a:r>
            <a:r>
              <a:rPr lang="en-US" dirty="0"/>
              <a:t> </a:t>
            </a:r>
            <a:r>
              <a:rPr lang="en-US" dirty="0" err="1"/>
              <a:t>có</a:t>
            </a:r>
            <a:r>
              <a:rPr lang="en-US" dirty="0"/>
              <a:t> </a:t>
            </a:r>
            <a:r>
              <a:rPr lang="en-US" dirty="0" err="1"/>
              <a:t>nhiều</a:t>
            </a:r>
            <a:r>
              <a:rPr lang="en-US" dirty="0"/>
              <a:t> </a:t>
            </a:r>
            <a:r>
              <a:rPr lang="en-US" dirty="0" err="1"/>
              <a:t>ảnh</a:t>
            </a:r>
            <a:r>
              <a:rPr lang="en-US" dirty="0"/>
              <a:t> </a:t>
            </a:r>
            <a:r>
              <a:rPr lang="en-US" dirty="0" err="1"/>
              <a:t>hưởng</a:t>
            </a:r>
            <a:endParaRPr lang="en-GB" dirty="0"/>
          </a:p>
        </p:txBody>
      </p:sp>
      <p:sp>
        <p:nvSpPr>
          <p:cNvPr id="4" name="Footer Placeholder 3">
            <a:extLst>
              <a:ext uri="{FF2B5EF4-FFF2-40B4-BE49-F238E27FC236}">
                <a16:creationId xmlns:a16="http://schemas.microsoft.com/office/drawing/2014/main" id="{FF96C793-81B6-AF40-4E92-4D57C2AFBC5E}"/>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A79A2DB2-1766-930B-C426-23536454F04C}"/>
              </a:ext>
            </a:extLst>
          </p:cNvPr>
          <p:cNvSpPr>
            <a:spLocks noGrp="1"/>
          </p:cNvSpPr>
          <p:nvPr>
            <p:ph type="sldNum" sz="quarter" idx="12"/>
          </p:nvPr>
        </p:nvSpPr>
        <p:spPr/>
        <p:txBody>
          <a:bodyPr/>
          <a:lstStyle/>
          <a:p>
            <a:fld id="{558478D3-4DD5-4D7B-8D8D-7EA87687E863}" type="slidenum">
              <a:rPr lang="en-US" smtClean="0"/>
              <a:pPr/>
              <a:t>23</a:t>
            </a:fld>
            <a:endParaRPr lang="en-US"/>
          </a:p>
        </p:txBody>
      </p:sp>
      <p:pic>
        <p:nvPicPr>
          <p:cNvPr id="6" name="Content Placeholder 5">
            <a:extLst>
              <a:ext uri="{FF2B5EF4-FFF2-40B4-BE49-F238E27FC236}">
                <a16:creationId xmlns:a16="http://schemas.microsoft.com/office/drawing/2014/main" id="{641B5AAD-6598-89F6-FAF1-465060D9142D}"/>
              </a:ext>
            </a:extLst>
          </p:cNvPr>
          <p:cNvPicPr>
            <a:picLocks noGrp="1" noChangeAspect="1"/>
          </p:cNvPicPr>
          <p:nvPr>
            <p:ph idx="1"/>
          </p:nvPr>
        </p:nvPicPr>
        <p:blipFill>
          <a:blip r:embed="rId2"/>
          <a:stretch>
            <a:fillRect/>
          </a:stretch>
        </p:blipFill>
        <p:spPr>
          <a:xfrm>
            <a:off x="1201628" y="1308100"/>
            <a:ext cx="9788743" cy="4716463"/>
          </a:xfrm>
          <a:prstGeom prst="rect">
            <a:avLst/>
          </a:prstGeom>
        </p:spPr>
      </p:pic>
    </p:spTree>
    <p:extLst>
      <p:ext uri="{BB962C8B-B14F-4D97-AF65-F5344CB8AC3E}">
        <p14:creationId xmlns:p14="http://schemas.microsoft.com/office/powerpoint/2010/main" val="2351946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02D9FB-27D4-6B30-50AF-FB9944A247AA}"/>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AA5EEE6F-6BB1-0AD5-DE8A-40071199C4F5}"/>
              </a:ext>
            </a:extLst>
          </p:cNvPr>
          <p:cNvSpPr>
            <a:spLocks noGrp="1"/>
          </p:cNvSpPr>
          <p:nvPr>
            <p:ph type="sldNum" sz="quarter" idx="12"/>
          </p:nvPr>
        </p:nvSpPr>
        <p:spPr/>
        <p:txBody>
          <a:bodyPr/>
          <a:lstStyle/>
          <a:p>
            <a:fld id="{558478D3-4DD5-4D7B-8D8D-7EA87687E863}" type="slidenum">
              <a:rPr lang="en-US" smtClean="0"/>
              <a:pPr/>
              <a:t>24</a:t>
            </a:fld>
            <a:endParaRPr lang="en-US"/>
          </a:p>
        </p:txBody>
      </p:sp>
      <p:pic>
        <p:nvPicPr>
          <p:cNvPr id="6" name="Picture 5">
            <a:extLst>
              <a:ext uri="{FF2B5EF4-FFF2-40B4-BE49-F238E27FC236}">
                <a16:creationId xmlns:a16="http://schemas.microsoft.com/office/drawing/2014/main" id="{8D5590F6-95CE-AC4E-77EF-3C6E0DA7C60A}"/>
              </a:ext>
            </a:extLst>
          </p:cNvPr>
          <p:cNvPicPr>
            <a:picLocks noChangeAspect="1"/>
          </p:cNvPicPr>
          <p:nvPr/>
        </p:nvPicPr>
        <p:blipFill rotWithShape="1">
          <a:blip r:embed="rId2"/>
          <a:srcRect t="5387" r="28293"/>
          <a:stretch/>
        </p:blipFill>
        <p:spPr>
          <a:xfrm>
            <a:off x="2192821" y="2084595"/>
            <a:ext cx="7473316" cy="3627420"/>
          </a:xfrm>
          <a:prstGeom prst="rect">
            <a:avLst/>
          </a:prstGeom>
        </p:spPr>
      </p:pic>
      <p:sp>
        <p:nvSpPr>
          <p:cNvPr id="7" name="Rectangle: Rounded Corners 6">
            <a:extLst>
              <a:ext uri="{FF2B5EF4-FFF2-40B4-BE49-F238E27FC236}">
                <a16:creationId xmlns:a16="http://schemas.microsoft.com/office/drawing/2014/main" id="{24CEFB9D-4F12-5FA3-A27F-5D7A827151A9}"/>
              </a:ext>
            </a:extLst>
          </p:cNvPr>
          <p:cNvSpPr/>
          <p:nvPr/>
        </p:nvSpPr>
        <p:spPr>
          <a:xfrm>
            <a:off x="2525863" y="2080191"/>
            <a:ext cx="7205870" cy="327991"/>
          </a:xfrm>
          <a:prstGeom prst="roundRect">
            <a:avLst>
              <a:gd name="adj" fmla="val 50000"/>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1">
            <a:extLst>
              <a:ext uri="{FF2B5EF4-FFF2-40B4-BE49-F238E27FC236}">
                <a16:creationId xmlns:a16="http://schemas.microsoft.com/office/drawing/2014/main" id="{3E9F3156-B6D2-D5BF-2DF5-52E545F96D59}"/>
              </a:ext>
            </a:extLst>
          </p:cNvPr>
          <p:cNvSpPr>
            <a:spLocks noGrp="1"/>
          </p:cNvSpPr>
          <p:nvPr>
            <p:ph type="title"/>
          </p:nvPr>
        </p:nvSpPr>
        <p:spPr>
          <a:xfrm>
            <a:off x="838200" y="365126"/>
            <a:ext cx="10515600" cy="950328"/>
          </a:xfrm>
        </p:spPr>
        <p:txBody>
          <a:bodyPr/>
          <a:lstStyle/>
          <a:p>
            <a:r>
              <a:rPr lang="en-US" dirty="0" err="1"/>
              <a:t>Dữ</a:t>
            </a:r>
            <a:r>
              <a:rPr lang="en-US" dirty="0"/>
              <a:t> </a:t>
            </a:r>
            <a:r>
              <a:rPr lang="en-US" dirty="0" err="1"/>
              <a:t>liệu</a:t>
            </a:r>
            <a:endParaRPr lang="en-GB" dirty="0"/>
          </a:p>
        </p:txBody>
      </p:sp>
      <p:sp>
        <p:nvSpPr>
          <p:cNvPr id="9" name="Rectangle: Rounded Corners 8">
            <a:extLst>
              <a:ext uri="{FF2B5EF4-FFF2-40B4-BE49-F238E27FC236}">
                <a16:creationId xmlns:a16="http://schemas.microsoft.com/office/drawing/2014/main" id="{567C8F69-689A-47D9-9621-ADFEB89BBA06}"/>
              </a:ext>
            </a:extLst>
          </p:cNvPr>
          <p:cNvSpPr/>
          <p:nvPr/>
        </p:nvSpPr>
        <p:spPr>
          <a:xfrm>
            <a:off x="2045328" y="2403777"/>
            <a:ext cx="628029" cy="3379305"/>
          </a:xfrm>
          <a:prstGeom prst="roundRect">
            <a:avLst>
              <a:gd name="adj" fmla="val 50000"/>
            </a:avLst>
          </a:prstGeom>
          <a:no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3E870502-3B29-BE4B-D954-E86A3C52A6D5}"/>
              </a:ext>
            </a:extLst>
          </p:cNvPr>
          <p:cNvSpPr txBox="1"/>
          <p:nvPr/>
        </p:nvSpPr>
        <p:spPr>
          <a:xfrm>
            <a:off x="10047796" y="1856360"/>
            <a:ext cx="1288774" cy="492443"/>
          </a:xfrm>
          <a:prstGeom prst="rect">
            <a:avLst/>
          </a:prstGeom>
          <a:noFill/>
        </p:spPr>
        <p:txBody>
          <a:bodyPr wrap="square" rtlCol="0">
            <a:spAutoFit/>
          </a:bodyPr>
          <a:lstStyle/>
          <a:p>
            <a:r>
              <a:rPr lang="en-US" sz="2600" err="1">
                <a:solidFill>
                  <a:srgbClr val="FF0000"/>
                </a:solidFill>
              </a:rPr>
              <a:t>Biến</a:t>
            </a:r>
            <a:endParaRPr lang="en-GB" sz="2600">
              <a:solidFill>
                <a:srgbClr val="FF0000"/>
              </a:solidFill>
            </a:endParaRPr>
          </a:p>
        </p:txBody>
      </p:sp>
      <p:sp>
        <p:nvSpPr>
          <p:cNvPr id="11" name="TextBox 10">
            <a:extLst>
              <a:ext uri="{FF2B5EF4-FFF2-40B4-BE49-F238E27FC236}">
                <a16:creationId xmlns:a16="http://schemas.microsoft.com/office/drawing/2014/main" id="{514BC310-49D0-F5B6-D513-ECB90D8F044F}"/>
              </a:ext>
            </a:extLst>
          </p:cNvPr>
          <p:cNvSpPr txBox="1"/>
          <p:nvPr/>
        </p:nvSpPr>
        <p:spPr>
          <a:xfrm>
            <a:off x="283649" y="5336806"/>
            <a:ext cx="2242214" cy="892552"/>
          </a:xfrm>
          <a:prstGeom prst="rect">
            <a:avLst/>
          </a:prstGeom>
          <a:noFill/>
        </p:spPr>
        <p:txBody>
          <a:bodyPr wrap="square" rtlCol="0">
            <a:spAutoFit/>
          </a:bodyPr>
          <a:lstStyle/>
          <a:p>
            <a:r>
              <a:rPr lang="en-US" sz="2600" err="1">
                <a:solidFill>
                  <a:srgbClr val="FF0000"/>
                </a:solidFill>
              </a:rPr>
              <a:t>Đối</a:t>
            </a:r>
            <a:r>
              <a:rPr lang="en-US" sz="2600">
                <a:solidFill>
                  <a:srgbClr val="FF0000"/>
                </a:solidFill>
              </a:rPr>
              <a:t> </a:t>
            </a:r>
            <a:r>
              <a:rPr lang="en-US" sz="2600" err="1">
                <a:solidFill>
                  <a:srgbClr val="FF0000"/>
                </a:solidFill>
              </a:rPr>
              <a:t>tượng</a:t>
            </a:r>
            <a:r>
              <a:rPr lang="en-US" sz="2600">
                <a:solidFill>
                  <a:srgbClr val="FF0000"/>
                </a:solidFill>
              </a:rPr>
              <a:t> </a:t>
            </a:r>
            <a:r>
              <a:rPr lang="en-US" sz="2600" err="1">
                <a:solidFill>
                  <a:srgbClr val="FF0000"/>
                </a:solidFill>
              </a:rPr>
              <a:t>quan</a:t>
            </a:r>
            <a:r>
              <a:rPr lang="en-US" sz="2600">
                <a:solidFill>
                  <a:srgbClr val="FF0000"/>
                </a:solidFill>
              </a:rPr>
              <a:t> </a:t>
            </a:r>
            <a:r>
              <a:rPr lang="en-US" sz="2600" err="1">
                <a:solidFill>
                  <a:srgbClr val="FF0000"/>
                </a:solidFill>
              </a:rPr>
              <a:t>sát</a:t>
            </a:r>
            <a:r>
              <a:rPr lang="en-US" sz="2600">
                <a:solidFill>
                  <a:srgbClr val="FF0000"/>
                </a:solidFill>
              </a:rPr>
              <a:t>/</a:t>
            </a:r>
            <a:r>
              <a:rPr lang="en-US" sz="2600" err="1">
                <a:solidFill>
                  <a:srgbClr val="FF0000"/>
                </a:solidFill>
              </a:rPr>
              <a:t>Mẫu</a:t>
            </a:r>
            <a:endParaRPr lang="en-GB" sz="2600">
              <a:solidFill>
                <a:srgbClr val="FF0000"/>
              </a:solidFill>
            </a:endParaRPr>
          </a:p>
        </p:txBody>
      </p:sp>
    </p:spTree>
    <p:extLst>
      <p:ext uri="{BB962C8B-B14F-4D97-AF65-F5344CB8AC3E}">
        <p14:creationId xmlns:p14="http://schemas.microsoft.com/office/powerpoint/2010/main" val="881868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err="1"/>
              <a:t>Biến</a:t>
            </a:r>
            <a:r>
              <a:rPr lang="en-US" sz="5400"/>
              <a:t>  </a:t>
            </a:r>
          </a:p>
        </p:txBody>
      </p:sp>
      <p:sp>
        <p:nvSpPr>
          <p:cNvPr id="3" name="Content Placeholder 2">
            <a:extLst>
              <a:ext uri="{FF2B5EF4-FFF2-40B4-BE49-F238E27FC236}">
                <a16:creationId xmlns:a16="http://schemas.microsoft.com/office/drawing/2014/main" id="{99AE0885-CAD7-D90C-F908-23F6F8CAD7FD}"/>
              </a:ext>
            </a:extLst>
          </p:cNvPr>
          <p:cNvSpPr>
            <a:spLocks noGrp="1"/>
          </p:cNvSpPr>
          <p:nvPr>
            <p:ph idx="1"/>
          </p:nvPr>
        </p:nvSpPr>
        <p:spPr>
          <a:xfrm>
            <a:off x="838200" y="1387643"/>
            <a:ext cx="10515600" cy="4717131"/>
          </a:xfrm>
        </p:spPr>
        <p:txBody>
          <a:bodyPr>
            <a:normAutofit/>
          </a:bodyPr>
          <a:lstStyle/>
          <a:p>
            <a:pPr>
              <a:lnSpc>
                <a:spcPct val="150000"/>
              </a:lnSpc>
            </a:pPr>
            <a:r>
              <a:rPr lang="en-US" err="1"/>
              <a:t>Các</a:t>
            </a:r>
            <a:r>
              <a:rPr lang="en-US"/>
              <a:t> </a:t>
            </a:r>
            <a:r>
              <a:rPr lang="en-US" err="1"/>
              <a:t>loại</a:t>
            </a:r>
            <a:r>
              <a:rPr lang="en-US"/>
              <a:t> </a:t>
            </a:r>
            <a:r>
              <a:rPr lang="en-US" err="1"/>
              <a:t>biến</a:t>
            </a:r>
            <a:endParaRPr lang="en-US"/>
          </a:p>
          <a:p>
            <a:pPr lvl="1">
              <a:lnSpc>
                <a:spcPct val="150000"/>
              </a:lnSpc>
            </a:pPr>
            <a:r>
              <a:rPr lang="en-US" err="1"/>
              <a:t>Định</a:t>
            </a:r>
            <a:r>
              <a:rPr lang="en-US"/>
              <a:t> </a:t>
            </a:r>
            <a:r>
              <a:rPr lang="en-US" err="1"/>
              <a:t>danh</a:t>
            </a:r>
            <a:r>
              <a:rPr lang="en-US"/>
              <a:t> (nominal) </a:t>
            </a:r>
          </a:p>
          <a:p>
            <a:pPr lvl="1">
              <a:lnSpc>
                <a:spcPct val="150000"/>
              </a:lnSpc>
            </a:pPr>
            <a:r>
              <a:rPr lang="en-US" err="1"/>
              <a:t>Thứ</a:t>
            </a:r>
            <a:r>
              <a:rPr lang="en-US"/>
              <a:t> </a:t>
            </a:r>
            <a:r>
              <a:rPr lang="en-US" err="1"/>
              <a:t>bậc</a:t>
            </a:r>
            <a:r>
              <a:rPr lang="en-US"/>
              <a:t> (ordinal)</a:t>
            </a:r>
          </a:p>
          <a:p>
            <a:pPr lvl="1">
              <a:lnSpc>
                <a:spcPct val="150000"/>
              </a:lnSpc>
            </a:pPr>
            <a:r>
              <a:rPr lang="en-US"/>
              <a:t>Liên </a:t>
            </a:r>
            <a:r>
              <a:rPr lang="en-US" err="1"/>
              <a:t>tục</a:t>
            </a:r>
            <a:r>
              <a:rPr lang="en-US"/>
              <a:t>/</a:t>
            </a:r>
            <a:r>
              <a:rPr lang="en-US" err="1"/>
              <a:t>Định</a:t>
            </a:r>
            <a:r>
              <a:rPr lang="en-US"/>
              <a:t> </a:t>
            </a:r>
            <a:r>
              <a:rPr lang="en-US" err="1"/>
              <a:t>lượng</a:t>
            </a:r>
            <a:r>
              <a:rPr lang="en-US"/>
              <a:t> (continuous variables) </a:t>
            </a:r>
          </a:p>
          <a:p>
            <a:pPr marL="0" indent="0">
              <a:lnSpc>
                <a:spcPct val="150000"/>
              </a:lnSpc>
              <a:buNone/>
            </a:pPr>
            <a:endParaRPr lang="en-US"/>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25</a:t>
            </a:fld>
            <a:endParaRPr lang="en-US"/>
          </a:p>
        </p:txBody>
      </p:sp>
      <p:sp>
        <p:nvSpPr>
          <p:cNvPr id="6" name="Right Brace 5">
            <a:extLst>
              <a:ext uri="{FF2B5EF4-FFF2-40B4-BE49-F238E27FC236}">
                <a16:creationId xmlns:a16="http://schemas.microsoft.com/office/drawing/2014/main" id="{4ED4FB0E-7BC7-12B3-0D22-B2D048CE8BAA}"/>
              </a:ext>
            </a:extLst>
          </p:cNvPr>
          <p:cNvSpPr/>
          <p:nvPr/>
        </p:nvSpPr>
        <p:spPr>
          <a:xfrm>
            <a:off x="5069840" y="2245360"/>
            <a:ext cx="548640" cy="92456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D170078-4003-FCE6-76AE-AC576FC9469F}"/>
              </a:ext>
            </a:extLst>
          </p:cNvPr>
          <p:cNvSpPr txBox="1"/>
          <p:nvPr/>
        </p:nvSpPr>
        <p:spPr>
          <a:xfrm>
            <a:off x="5923280" y="2476807"/>
            <a:ext cx="3352800" cy="830997"/>
          </a:xfrm>
          <a:prstGeom prst="rect">
            <a:avLst/>
          </a:prstGeom>
          <a:noFill/>
        </p:spPr>
        <p:txBody>
          <a:bodyPr wrap="square" rtlCol="0">
            <a:spAutoFit/>
          </a:bodyPr>
          <a:lstStyle/>
          <a:p>
            <a:r>
              <a:rPr lang="en-US" sz="2400" err="1"/>
              <a:t>Biến</a:t>
            </a:r>
            <a:r>
              <a:rPr lang="en-US" sz="2400"/>
              <a:t> </a:t>
            </a:r>
            <a:r>
              <a:rPr lang="en-US" sz="2400" err="1"/>
              <a:t>rời</a:t>
            </a:r>
            <a:r>
              <a:rPr lang="en-US" sz="2400"/>
              <a:t> </a:t>
            </a:r>
            <a:r>
              <a:rPr lang="en-US" sz="2400" err="1"/>
              <a:t>rạc</a:t>
            </a:r>
            <a:r>
              <a:rPr lang="en-US" sz="2400"/>
              <a:t>/</a:t>
            </a:r>
            <a:r>
              <a:rPr lang="en-US" sz="2400" err="1"/>
              <a:t>định</a:t>
            </a:r>
            <a:r>
              <a:rPr lang="en-US" sz="2400"/>
              <a:t> </a:t>
            </a:r>
            <a:r>
              <a:rPr lang="en-US" sz="2400" err="1"/>
              <a:t>tính</a:t>
            </a:r>
            <a:r>
              <a:rPr lang="en-US" sz="2400"/>
              <a:t> (discrete variables)</a:t>
            </a:r>
          </a:p>
        </p:txBody>
      </p:sp>
    </p:spTree>
    <p:extLst>
      <p:ext uri="{BB962C8B-B14F-4D97-AF65-F5344CB8AC3E}">
        <p14:creationId xmlns:p14="http://schemas.microsoft.com/office/powerpoint/2010/main" val="2485612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89B03-7F22-627C-9194-085D7C128196}"/>
              </a:ext>
            </a:extLst>
          </p:cNvPr>
          <p:cNvSpPr>
            <a:spLocks noGrp="1"/>
          </p:cNvSpPr>
          <p:nvPr>
            <p:ph type="title"/>
          </p:nvPr>
        </p:nvSpPr>
        <p:spPr/>
        <p:txBody>
          <a:bodyPr/>
          <a:lstStyle/>
          <a:p>
            <a:r>
              <a:rPr lang="en-US" err="1"/>
              <a:t>Biến</a:t>
            </a:r>
            <a:r>
              <a:rPr lang="en-US"/>
              <a:t> </a:t>
            </a:r>
            <a:r>
              <a:rPr lang="en-US" err="1"/>
              <a:t>định</a:t>
            </a:r>
            <a:r>
              <a:rPr lang="en-US"/>
              <a:t> </a:t>
            </a:r>
            <a:r>
              <a:rPr lang="en-US" err="1"/>
              <a:t>danh</a:t>
            </a:r>
            <a:r>
              <a:rPr lang="en-US"/>
              <a:t> – nominal variables</a:t>
            </a:r>
          </a:p>
        </p:txBody>
      </p:sp>
      <p:sp>
        <p:nvSpPr>
          <p:cNvPr id="3" name="Content Placeholder 2">
            <a:extLst>
              <a:ext uri="{FF2B5EF4-FFF2-40B4-BE49-F238E27FC236}">
                <a16:creationId xmlns:a16="http://schemas.microsoft.com/office/drawing/2014/main" id="{451A1A45-7461-AB0D-D051-DE0A7AC6066C}"/>
              </a:ext>
            </a:extLst>
          </p:cNvPr>
          <p:cNvSpPr>
            <a:spLocks noGrp="1"/>
          </p:cNvSpPr>
          <p:nvPr>
            <p:ph idx="1"/>
          </p:nvPr>
        </p:nvSpPr>
        <p:spPr/>
        <p:txBody>
          <a:bodyPr/>
          <a:lstStyle/>
          <a:p>
            <a:r>
              <a:rPr lang="en-US" err="1"/>
              <a:t>Ví</a:t>
            </a:r>
            <a:r>
              <a:rPr lang="en-US"/>
              <a:t> </a:t>
            </a:r>
            <a:r>
              <a:rPr lang="en-US" err="1"/>
              <a:t>dụ</a:t>
            </a:r>
            <a:r>
              <a:rPr lang="en-US"/>
              <a:t>:</a:t>
            </a:r>
          </a:p>
          <a:p>
            <a:pPr lvl="1"/>
            <a:r>
              <a:rPr lang="en-US" err="1"/>
              <a:t>Giới</a:t>
            </a:r>
            <a:r>
              <a:rPr lang="en-US"/>
              <a:t> </a:t>
            </a:r>
            <a:r>
              <a:rPr lang="en-US" err="1"/>
              <a:t>tính</a:t>
            </a:r>
            <a:endParaRPr lang="en-US"/>
          </a:p>
          <a:p>
            <a:pPr lvl="1"/>
            <a:r>
              <a:rPr lang="en-US"/>
              <a:t>Tôn </a:t>
            </a:r>
            <a:r>
              <a:rPr lang="en-US" err="1"/>
              <a:t>giáo</a:t>
            </a:r>
            <a:endParaRPr lang="en-US"/>
          </a:p>
          <a:p>
            <a:pPr lvl="1"/>
            <a:r>
              <a:rPr lang="en-US" err="1"/>
              <a:t>Quốc</a:t>
            </a:r>
            <a:r>
              <a:rPr lang="en-US"/>
              <a:t> </a:t>
            </a:r>
            <a:r>
              <a:rPr lang="en-US" err="1"/>
              <a:t>tịch</a:t>
            </a:r>
            <a:endParaRPr lang="en-US"/>
          </a:p>
          <a:p>
            <a:r>
              <a:rPr lang="en-US" err="1"/>
              <a:t>Phân</a:t>
            </a:r>
            <a:r>
              <a:rPr lang="en-US"/>
              <a:t> </a:t>
            </a:r>
            <a:r>
              <a:rPr lang="en-US" err="1"/>
              <a:t>phối</a:t>
            </a:r>
            <a:endParaRPr lang="en-US"/>
          </a:p>
          <a:p>
            <a:pPr lvl="1"/>
            <a:r>
              <a:rPr lang="en-US" err="1"/>
              <a:t>Đồng</a:t>
            </a:r>
            <a:r>
              <a:rPr lang="en-US"/>
              <a:t> </a:t>
            </a:r>
            <a:r>
              <a:rPr lang="en-US" err="1"/>
              <a:t>nhất</a:t>
            </a:r>
            <a:endParaRPr lang="en-US"/>
          </a:p>
          <a:p>
            <a:pPr lvl="1"/>
            <a:r>
              <a:rPr lang="en-US" err="1"/>
              <a:t>Nhị</a:t>
            </a:r>
            <a:r>
              <a:rPr lang="en-US"/>
              <a:t> </a:t>
            </a:r>
            <a:r>
              <a:rPr lang="en-US" err="1"/>
              <a:t>phân</a:t>
            </a:r>
            <a:endParaRPr lang="en-US"/>
          </a:p>
          <a:p>
            <a:pPr lvl="1"/>
            <a:r>
              <a:rPr lang="en-US" err="1"/>
              <a:t>Đa</a:t>
            </a:r>
            <a:r>
              <a:rPr lang="en-US"/>
              <a:t> </a:t>
            </a:r>
            <a:r>
              <a:rPr lang="en-US" err="1"/>
              <a:t>thức</a:t>
            </a:r>
            <a:endParaRPr lang="en-US"/>
          </a:p>
          <a:p>
            <a:pPr lvl="1"/>
            <a:endParaRPr lang="en-US"/>
          </a:p>
        </p:txBody>
      </p:sp>
      <p:sp>
        <p:nvSpPr>
          <p:cNvPr id="4" name="Footer Placeholder 3">
            <a:extLst>
              <a:ext uri="{FF2B5EF4-FFF2-40B4-BE49-F238E27FC236}">
                <a16:creationId xmlns:a16="http://schemas.microsoft.com/office/drawing/2014/main" id="{9A1074FB-3705-E537-F073-E28D172547C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6D1CC65F-49EF-07AE-CDD3-8FFB4DC21250}"/>
              </a:ext>
            </a:extLst>
          </p:cNvPr>
          <p:cNvSpPr>
            <a:spLocks noGrp="1"/>
          </p:cNvSpPr>
          <p:nvPr>
            <p:ph type="sldNum" sz="quarter" idx="12"/>
          </p:nvPr>
        </p:nvSpPr>
        <p:spPr/>
        <p:txBody>
          <a:bodyPr/>
          <a:lstStyle/>
          <a:p>
            <a:fld id="{558478D3-4DD5-4D7B-8D8D-7EA87687E863}" type="slidenum">
              <a:rPr lang="en-US" smtClean="0"/>
              <a:pPr/>
              <a:t>26</a:t>
            </a:fld>
            <a:endParaRPr lang="en-US"/>
          </a:p>
        </p:txBody>
      </p:sp>
      <p:pic>
        <p:nvPicPr>
          <p:cNvPr id="6" name="Picture 5">
            <a:extLst>
              <a:ext uri="{FF2B5EF4-FFF2-40B4-BE49-F238E27FC236}">
                <a16:creationId xmlns:a16="http://schemas.microsoft.com/office/drawing/2014/main" id="{A9918E15-819A-E4F4-F4D4-9D073AB3791C}"/>
              </a:ext>
            </a:extLst>
          </p:cNvPr>
          <p:cNvPicPr>
            <a:picLocks noChangeAspect="1"/>
          </p:cNvPicPr>
          <p:nvPr/>
        </p:nvPicPr>
        <p:blipFill>
          <a:blip r:embed="rId2"/>
          <a:stretch>
            <a:fillRect/>
          </a:stretch>
        </p:blipFill>
        <p:spPr>
          <a:xfrm>
            <a:off x="3830107" y="2380477"/>
            <a:ext cx="3473804" cy="2609212"/>
          </a:xfrm>
          <a:prstGeom prst="rect">
            <a:avLst/>
          </a:prstGeom>
        </p:spPr>
      </p:pic>
      <p:pic>
        <p:nvPicPr>
          <p:cNvPr id="7" name="Picture 2">
            <a:extLst>
              <a:ext uri="{FF2B5EF4-FFF2-40B4-BE49-F238E27FC236}">
                <a16:creationId xmlns:a16="http://schemas.microsoft.com/office/drawing/2014/main" id="{97C2EAAB-4BD6-F9A6-71B0-54471C854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8513" y="2380477"/>
            <a:ext cx="4083983" cy="2609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8857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89B03-7F22-627C-9194-085D7C128196}"/>
              </a:ext>
            </a:extLst>
          </p:cNvPr>
          <p:cNvSpPr>
            <a:spLocks noGrp="1"/>
          </p:cNvSpPr>
          <p:nvPr>
            <p:ph type="title"/>
          </p:nvPr>
        </p:nvSpPr>
        <p:spPr/>
        <p:txBody>
          <a:bodyPr/>
          <a:lstStyle/>
          <a:p>
            <a:r>
              <a:rPr lang="en-US" err="1"/>
              <a:t>Biến</a:t>
            </a:r>
            <a:r>
              <a:rPr lang="en-US"/>
              <a:t> </a:t>
            </a:r>
            <a:r>
              <a:rPr lang="en-US" err="1"/>
              <a:t>thứ</a:t>
            </a:r>
            <a:r>
              <a:rPr lang="en-US"/>
              <a:t> </a:t>
            </a:r>
            <a:r>
              <a:rPr lang="en-US" err="1"/>
              <a:t>bậc</a:t>
            </a:r>
            <a:r>
              <a:rPr lang="en-US"/>
              <a:t> – ordinal variables</a:t>
            </a:r>
          </a:p>
        </p:txBody>
      </p:sp>
      <p:sp>
        <p:nvSpPr>
          <p:cNvPr id="3" name="Content Placeholder 2">
            <a:extLst>
              <a:ext uri="{FF2B5EF4-FFF2-40B4-BE49-F238E27FC236}">
                <a16:creationId xmlns:a16="http://schemas.microsoft.com/office/drawing/2014/main" id="{451A1A45-7461-AB0D-D051-DE0A7AC6066C}"/>
              </a:ext>
            </a:extLst>
          </p:cNvPr>
          <p:cNvSpPr>
            <a:spLocks noGrp="1"/>
          </p:cNvSpPr>
          <p:nvPr>
            <p:ph idx="1"/>
          </p:nvPr>
        </p:nvSpPr>
        <p:spPr/>
        <p:txBody>
          <a:bodyPr/>
          <a:lstStyle/>
          <a:p>
            <a:r>
              <a:rPr lang="en-US" err="1"/>
              <a:t>Ví</a:t>
            </a:r>
            <a:r>
              <a:rPr lang="en-US"/>
              <a:t> </a:t>
            </a:r>
            <a:r>
              <a:rPr lang="en-US" err="1"/>
              <a:t>dụ</a:t>
            </a:r>
            <a:r>
              <a:rPr lang="en-US"/>
              <a:t>:</a:t>
            </a:r>
          </a:p>
          <a:p>
            <a:pPr lvl="1"/>
            <a:r>
              <a:rPr lang="en-US"/>
              <a:t>Thang Likert: </a:t>
            </a:r>
            <a:r>
              <a:rPr lang="en-US" err="1"/>
              <a:t>hoàn</a:t>
            </a:r>
            <a:r>
              <a:rPr lang="en-US"/>
              <a:t> </a:t>
            </a:r>
            <a:r>
              <a:rPr lang="en-US" err="1"/>
              <a:t>toàn</a:t>
            </a:r>
            <a:r>
              <a:rPr lang="en-US"/>
              <a:t> </a:t>
            </a:r>
            <a:r>
              <a:rPr lang="en-US" err="1"/>
              <a:t>không</a:t>
            </a:r>
            <a:r>
              <a:rPr lang="en-US"/>
              <a:t> </a:t>
            </a:r>
            <a:r>
              <a:rPr lang="en-US" err="1"/>
              <a:t>đồng</a:t>
            </a:r>
            <a:r>
              <a:rPr lang="en-US"/>
              <a:t> ý – </a:t>
            </a:r>
            <a:r>
              <a:rPr lang="en-US" err="1"/>
              <a:t>hoàn</a:t>
            </a:r>
            <a:r>
              <a:rPr lang="en-US"/>
              <a:t> </a:t>
            </a:r>
            <a:r>
              <a:rPr lang="en-US" err="1"/>
              <a:t>toàn</a:t>
            </a:r>
            <a:r>
              <a:rPr lang="en-US"/>
              <a:t> </a:t>
            </a:r>
            <a:r>
              <a:rPr lang="en-US" err="1"/>
              <a:t>đồng</a:t>
            </a:r>
            <a:r>
              <a:rPr lang="en-US"/>
              <a:t> ý</a:t>
            </a:r>
          </a:p>
          <a:p>
            <a:pPr lvl="1"/>
            <a:r>
              <a:rPr lang="en-US" err="1"/>
              <a:t>Trình</a:t>
            </a:r>
            <a:r>
              <a:rPr lang="en-US"/>
              <a:t> </a:t>
            </a:r>
            <a:r>
              <a:rPr lang="en-US" err="1"/>
              <a:t>độ</a:t>
            </a:r>
            <a:r>
              <a:rPr lang="en-US"/>
              <a:t> </a:t>
            </a:r>
            <a:r>
              <a:rPr lang="en-US" err="1"/>
              <a:t>học</a:t>
            </a:r>
            <a:r>
              <a:rPr lang="en-US"/>
              <a:t> </a:t>
            </a:r>
            <a:r>
              <a:rPr lang="en-US" err="1"/>
              <a:t>vấn</a:t>
            </a:r>
            <a:r>
              <a:rPr lang="en-US"/>
              <a:t>: THCS, THPT, </a:t>
            </a:r>
            <a:r>
              <a:rPr lang="en-US" err="1"/>
              <a:t>trung</a:t>
            </a:r>
            <a:r>
              <a:rPr lang="en-US"/>
              <a:t> </a:t>
            </a:r>
            <a:r>
              <a:rPr lang="en-US" err="1"/>
              <a:t>cấp</a:t>
            </a:r>
            <a:r>
              <a:rPr lang="en-US"/>
              <a:t>, </a:t>
            </a:r>
            <a:r>
              <a:rPr lang="en-US" err="1"/>
              <a:t>đại</a:t>
            </a:r>
            <a:r>
              <a:rPr lang="en-US"/>
              <a:t> </a:t>
            </a:r>
            <a:r>
              <a:rPr lang="en-US" err="1"/>
              <a:t>học</a:t>
            </a:r>
            <a:r>
              <a:rPr lang="en-US"/>
              <a:t>, </a:t>
            </a:r>
            <a:r>
              <a:rPr lang="en-US" err="1"/>
              <a:t>sau</a:t>
            </a:r>
            <a:r>
              <a:rPr lang="en-US"/>
              <a:t> </a:t>
            </a:r>
            <a:r>
              <a:rPr lang="en-US" err="1"/>
              <a:t>đại</a:t>
            </a:r>
            <a:r>
              <a:rPr lang="en-US"/>
              <a:t> </a:t>
            </a:r>
            <a:r>
              <a:rPr lang="en-US" err="1"/>
              <a:t>học</a:t>
            </a:r>
            <a:endParaRPr lang="en-US"/>
          </a:p>
          <a:p>
            <a:pPr lvl="1"/>
            <a:r>
              <a:rPr lang="en-US" err="1"/>
              <a:t>Điều</a:t>
            </a:r>
            <a:r>
              <a:rPr lang="en-US"/>
              <a:t> </a:t>
            </a:r>
            <a:r>
              <a:rPr lang="en-US" err="1"/>
              <a:t>kiện</a:t>
            </a:r>
            <a:r>
              <a:rPr lang="en-US"/>
              <a:t> </a:t>
            </a:r>
            <a:r>
              <a:rPr lang="en-US" err="1"/>
              <a:t>kinh</a:t>
            </a:r>
            <a:r>
              <a:rPr lang="en-US"/>
              <a:t> </a:t>
            </a:r>
            <a:r>
              <a:rPr lang="en-US" err="1"/>
              <a:t>tế</a:t>
            </a:r>
            <a:r>
              <a:rPr lang="en-US"/>
              <a:t> </a:t>
            </a:r>
            <a:r>
              <a:rPr lang="en-US" err="1"/>
              <a:t>xã</a:t>
            </a:r>
            <a:r>
              <a:rPr lang="en-US"/>
              <a:t> </a:t>
            </a:r>
            <a:r>
              <a:rPr lang="en-US" err="1"/>
              <a:t>hội</a:t>
            </a:r>
            <a:r>
              <a:rPr lang="en-US"/>
              <a:t>: </a:t>
            </a:r>
            <a:r>
              <a:rPr lang="en-US" err="1"/>
              <a:t>thấp</a:t>
            </a:r>
            <a:r>
              <a:rPr lang="en-US"/>
              <a:t>, </a:t>
            </a:r>
            <a:r>
              <a:rPr lang="en-US" err="1"/>
              <a:t>trung</a:t>
            </a:r>
            <a:r>
              <a:rPr lang="en-US"/>
              <a:t> </a:t>
            </a:r>
            <a:r>
              <a:rPr lang="en-US" err="1"/>
              <a:t>bình</a:t>
            </a:r>
            <a:r>
              <a:rPr lang="en-US"/>
              <a:t>, </a:t>
            </a:r>
            <a:r>
              <a:rPr lang="en-US" err="1"/>
              <a:t>cao</a:t>
            </a:r>
            <a:endParaRPr lang="en-US"/>
          </a:p>
          <a:p>
            <a:pPr lvl="1"/>
            <a:r>
              <a:rPr lang="en-US" err="1"/>
              <a:t>Đánh</a:t>
            </a:r>
            <a:r>
              <a:rPr lang="en-US"/>
              <a:t> </a:t>
            </a:r>
            <a:r>
              <a:rPr lang="en-US" err="1"/>
              <a:t>giá</a:t>
            </a:r>
            <a:r>
              <a:rPr lang="en-US"/>
              <a:t>/</a:t>
            </a:r>
            <a:r>
              <a:rPr lang="en-US" err="1"/>
              <a:t>chấm</a:t>
            </a:r>
            <a:r>
              <a:rPr lang="en-US"/>
              <a:t> </a:t>
            </a:r>
            <a:r>
              <a:rPr lang="en-US" err="1"/>
              <a:t>điểm</a:t>
            </a:r>
            <a:r>
              <a:rPr lang="en-US"/>
              <a:t>: 1 – 5 </a:t>
            </a:r>
          </a:p>
          <a:p>
            <a:r>
              <a:rPr lang="en-US" err="1"/>
              <a:t>Đặc</a:t>
            </a:r>
            <a:r>
              <a:rPr lang="en-US"/>
              <a:t> </a:t>
            </a:r>
            <a:r>
              <a:rPr lang="en-US" err="1"/>
              <a:t>điểm</a:t>
            </a:r>
            <a:endParaRPr lang="en-US"/>
          </a:p>
          <a:p>
            <a:pPr lvl="1"/>
            <a:r>
              <a:rPr lang="en-US" err="1"/>
              <a:t>Có</a:t>
            </a:r>
            <a:r>
              <a:rPr lang="en-US"/>
              <a:t> </a:t>
            </a:r>
            <a:r>
              <a:rPr lang="en-US" err="1"/>
              <a:t>tính</a:t>
            </a:r>
            <a:r>
              <a:rPr lang="en-US"/>
              <a:t> </a:t>
            </a:r>
            <a:r>
              <a:rPr lang="en-US" err="1"/>
              <a:t>thứ</a:t>
            </a:r>
            <a:r>
              <a:rPr lang="en-US"/>
              <a:t> </a:t>
            </a:r>
            <a:r>
              <a:rPr lang="en-US" err="1"/>
              <a:t>bậc</a:t>
            </a:r>
            <a:r>
              <a:rPr lang="en-US"/>
              <a:t> </a:t>
            </a:r>
            <a:r>
              <a:rPr lang="en-US" err="1"/>
              <a:t>tự</a:t>
            </a:r>
            <a:r>
              <a:rPr lang="en-US"/>
              <a:t> </a:t>
            </a:r>
            <a:r>
              <a:rPr lang="en-US" err="1"/>
              <a:t>nhiên</a:t>
            </a:r>
            <a:endParaRPr lang="en-US"/>
          </a:p>
          <a:p>
            <a:pPr lvl="1"/>
            <a:r>
              <a:rPr lang="en-US" err="1"/>
              <a:t>Không</a:t>
            </a:r>
            <a:r>
              <a:rPr lang="en-US"/>
              <a:t> </a:t>
            </a:r>
            <a:r>
              <a:rPr lang="en-US" err="1"/>
              <a:t>thể</a:t>
            </a:r>
            <a:r>
              <a:rPr lang="en-US"/>
              <a:t> </a:t>
            </a:r>
            <a:r>
              <a:rPr lang="en-US" err="1"/>
              <a:t>khẳng</a:t>
            </a:r>
            <a:r>
              <a:rPr lang="en-US"/>
              <a:t> </a:t>
            </a:r>
            <a:r>
              <a:rPr lang="en-US" err="1"/>
              <a:t>định</a:t>
            </a:r>
            <a:r>
              <a:rPr lang="en-US"/>
              <a:t> </a:t>
            </a:r>
            <a:r>
              <a:rPr lang="en-US" err="1"/>
              <a:t>khoảng</a:t>
            </a:r>
            <a:r>
              <a:rPr lang="en-US"/>
              <a:t> </a:t>
            </a:r>
            <a:r>
              <a:rPr lang="en-US" err="1"/>
              <a:t>cách</a:t>
            </a:r>
            <a:r>
              <a:rPr lang="en-US"/>
              <a:t> </a:t>
            </a:r>
            <a:r>
              <a:rPr lang="en-US" err="1"/>
              <a:t>bằng</a:t>
            </a:r>
            <a:r>
              <a:rPr lang="en-US"/>
              <a:t> </a:t>
            </a:r>
            <a:r>
              <a:rPr lang="en-US" err="1"/>
              <a:t>nhau</a:t>
            </a:r>
            <a:r>
              <a:rPr lang="en-US"/>
              <a:t> </a:t>
            </a:r>
            <a:r>
              <a:rPr lang="en-US" err="1"/>
              <a:t>giữa</a:t>
            </a:r>
            <a:r>
              <a:rPr lang="en-US"/>
              <a:t> </a:t>
            </a:r>
            <a:r>
              <a:rPr lang="en-US" err="1"/>
              <a:t>các</a:t>
            </a:r>
            <a:r>
              <a:rPr lang="en-US"/>
              <a:t> </a:t>
            </a:r>
            <a:r>
              <a:rPr lang="en-US" err="1"/>
              <a:t>giá</a:t>
            </a:r>
            <a:r>
              <a:rPr lang="en-US"/>
              <a:t> </a:t>
            </a:r>
            <a:r>
              <a:rPr lang="en-US" err="1"/>
              <a:t>trị</a:t>
            </a:r>
            <a:endParaRPr lang="en-US"/>
          </a:p>
          <a:p>
            <a:pPr lvl="1"/>
            <a:endParaRPr lang="en-US"/>
          </a:p>
        </p:txBody>
      </p:sp>
      <p:sp>
        <p:nvSpPr>
          <p:cNvPr id="4" name="Footer Placeholder 3">
            <a:extLst>
              <a:ext uri="{FF2B5EF4-FFF2-40B4-BE49-F238E27FC236}">
                <a16:creationId xmlns:a16="http://schemas.microsoft.com/office/drawing/2014/main" id="{9A1074FB-3705-E537-F073-E28D172547C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6D1CC65F-49EF-07AE-CDD3-8FFB4DC21250}"/>
              </a:ext>
            </a:extLst>
          </p:cNvPr>
          <p:cNvSpPr>
            <a:spLocks noGrp="1"/>
          </p:cNvSpPr>
          <p:nvPr>
            <p:ph type="sldNum" sz="quarter" idx="12"/>
          </p:nvPr>
        </p:nvSpPr>
        <p:spPr/>
        <p:txBody>
          <a:bodyPr/>
          <a:lstStyle/>
          <a:p>
            <a:fld id="{558478D3-4DD5-4D7B-8D8D-7EA87687E863}" type="slidenum">
              <a:rPr lang="en-US" smtClean="0"/>
              <a:pPr/>
              <a:t>27</a:t>
            </a:fld>
            <a:endParaRPr lang="en-US"/>
          </a:p>
        </p:txBody>
      </p:sp>
      <p:sp>
        <p:nvSpPr>
          <p:cNvPr id="8" name="Star: 5 Points 7">
            <a:extLst>
              <a:ext uri="{FF2B5EF4-FFF2-40B4-BE49-F238E27FC236}">
                <a16:creationId xmlns:a16="http://schemas.microsoft.com/office/drawing/2014/main" id="{7AAD1DD7-1B5B-904C-499D-E646AB21442A}"/>
              </a:ext>
            </a:extLst>
          </p:cNvPr>
          <p:cNvSpPr/>
          <p:nvPr/>
        </p:nvSpPr>
        <p:spPr>
          <a:xfrm>
            <a:off x="5014913" y="3115380"/>
            <a:ext cx="256998" cy="256998"/>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482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C20CE-FA34-5700-6E4E-C27A83CF00CC}"/>
              </a:ext>
            </a:extLst>
          </p:cNvPr>
          <p:cNvSpPr>
            <a:spLocks noGrp="1"/>
          </p:cNvSpPr>
          <p:nvPr>
            <p:ph type="title"/>
          </p:nvPr>
        </p:nvSpPr>
        <p:spPr/>
        <p:txBody>
          <a:bodyPr>
            <a:normAutofit fontScale="90000"/>
          </a:bodyPr>
          <a:lstStyle/>
          <a:p>
            <a:r>
              <a:rPr lang="en-US" err="1"/>
              <a:t>Biến</a:t>
            </a:r>
            <a:r>
              <a:rPr lang="en-US"/>
              <a:t> </a:t>
            </a:r>
            <a:r>
              <a:rPr lang="en-US" err="1"/>
              <a:t>liên</a:t>
            </a:r>
            <a:r>
              <a:rPr lang="en-US"/>
              <a:t> </a:t>
            </a:r>
            <a:r>
              <a:rPr lang="en-US" err="1"/>
              <a:t>tục</a:t>
            </a:r>
            <a:r>
              <a:rPr lang="en-US"/>
              <a:t>/</a:t>
            </a:r>
            <a:r>
              <a:rPr lang="en-US" err="1"/>
              <a:t>định</a:t>
            </a:r>
            <a:r>
              <a:rPr lang="en-US"/>
              <a:t> </a:t>
            </a:r>
            <a:r>
              <a:rPr lang="en-US" err="1"/>
              <a:t>lượng</a:t>
            </a:r>
            <a:r>
              <a:rPr lang="en-US"/>
              <a:t> – continuous variables</a:t>
            </a:r>
          </a:p>
        </p:txBody>
      </p:sp>
      <p:sp>
        <p:nvSpPr>
          <p:cNvPr id="4" name="Footer Placeholder 3">
            <a:extLst>
              <a:ext uri="{FF2B5EF4-FFF2-40B4-BE49-F238E27FC236}">
                <a16:creationId xmlns:a16="http://schemas.microsoft.com/office/drawing/2014/main" id="{AB2D03E2-029D-4D82-1341-1A89CACA2B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2684A5E-BDA1-F925-4EE7-A820CACB8E07}"/>
              </a:ext>
            </a:extLst>
          </p:cNvPr>
          <p:cNvSpPr>
            <a:spLocks noGrp="1"/>
          </p:cNvSpPr>
          <p:nvPr>
            <p:ph type="sldNum" sz="quarter" idx="12"/>
          </p:nvPr>
        </p:nvSpPr>
        <p:spPr/>
        <p:txBody>
          <a:bodyPr/>
          <a:lstStyle/>
          <a:p>
            <a:fld id="{558478D3-4DD5-4D7B-8D8D-7EA87687E863}" type="slidenum">
              <a:rPr lang="en-US" smtClean="0"/>
              <a:pPr/>
              <a:t>28</a:t>
            </a:fld>
            <a:endParaRPr lang="en-US"/>
          </a:p>
        </p:txBody>
      </p:sp>
      <p:pic>
        <p:nvPicPr>
          <p:cNvPr id="6" name="Picture 2">
            <a:extLst>
              <a:ext uri="{FF2B5EF4-FFF2-40B4-BE49-F238E27FC236}">
                <a16:creationId xmlns:a16="http://schemas.microsoft.com/office/drawing/2014/main" id="{E9A65508-D5FC-5F42-B50E-60890146E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275" y="2722064"/>
            <a:ext cx="3881437" cy="24798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robability density plots of gamma distributions">
            <a:extLst>
              <a:ext uri="{FF2B5EF4-FFF2-40B4-BE49-F238E27FC236}">
                <a16:creationId xmlns:a16="http://schemas.microsoft.com/office/drawing/2014/main" id="{FEF8E01A-9E23-92E6-AE69-11CC4EF1A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6515" y="2434922"/>
            <a:ext cx="3685485" cy="276694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93118190-E67E-3CDA-9960-6FD68F7A7E87}"/>
              </a:ext>
            </a:extLst>
          </p:cNvPr>
          <p:cNvSpPr>
            <a:spLocks noGrp="1"/>
          </p:cNvSpPr>
          <p:nvPr>
            <p:ph idx="1"/>
          </p:nvPr>
        </p:nvSpPr>
        <p:spPr/>
        <p:txBody>
          <a:bodyPr/>
          <a:lstStyle/>
          <a:p>
            <a:r>
              <a:rPr lang="en-US" err="1"/>
              <a:t>Ví</a:t>
            </a:r>
            <a:r>
              <a:rPr lang="en-US"/>
              <a:t> </a:t>
            </a:r>
            <a:r>
              <a:rPr lang="en-US" err="1"/>
              <a:t>dụ</a:t>
            </a:r>
            <a:r>
              <a:rPr lang="en-US"/>
              <a:t>:</a:t>
            </a:r>
          </a:p>
          <a:p>
            <a:pPr lvl="1"/>
            <a:r>
              <a:rPr lang="en-US" err="1"/>
              <a:t>Tuổi</a:t>
            </a:r>
            <a:r>
              <a:rPr lang="en-US"/>
              <a:t> </a:t>
            </a:r>
            <a:r>
              <a:rPr lang="en-US" err="1"/>
              <a:t>đời</a:t>
            </a:r>
            <a:r>
              <a:rPr lang="en-US"/>
              <a:t> (</a:t>
            </a:r>
            <a:r>
              <a:rPr lang="en-US" err="1"/>
              <a:t>người</a:t>
            </a:r>
            <a:r>
              <a:rPr lang="en-US"/>
              <a:t>/di </a:t>
            </a:r>
            <a:r>
              <a:rPr lang="en-US" err="1"/>
              <a:t>tích</a:t>
            </a:r>
            <a:r>
              <a:rPr lang="en-US"/>
              <a:t>)</a:t>
            </a:r>
          </a:p>
          <a:p>
            <a:pPr lvl="1"/>
            <a:r>
              <a:rPr lang="en-US" err="1"/>
              <a:t>Diện</a:t>
            </a:r>
            <a:r>
              <a:rPr lang="en-US"/>
              <a:t> </a:t>
            </a:r>
            <a:r>
              <a:rPr lang="en-US" err="1"/>
              <a:t>tích</a:t>
            </a:r>
            <a:endParaRPr lang="en-US"/>
          </a:p>
          <a:p>
            <a:pPr lvl="1"/>
            <a:r>
              <a:rPr lang="en-US" err="1"/>
              <a:t>Dân</a:t>
            </a:r>
            <a:r>
              <a:rPr lang="en-US"/>
              <a:t> </a:t>
            </a:r>
            <a:r>
              <a:rPr lang="en-US" err="1"/>
              <a:t>số</a:t>
            </a:r>
            <a:endParaRPr lang="en-US"/>
          </a:p>
          <a:p>
            <a:r>
              <a:rPr lang="en-US" err="1"/>
              <a:t>Phân</a:t>
            </a:r>
            <a:r>
              <a:rPr lang="en-US"/>
              <a:t> </a:t>
            </a:r>
            <a:r>
              <a:rPr lang="en-US" err="1"/>
              <a:t>phối</a:t>
            </a:r>
            <a:endParaRPr lang="en-US"/>
          </a:p>
          <a:p>
            <a:pPr lvl="1"/>
            <a:r>
              <a:rPr lang="en-US" err="1"/>
              <a:t>Đồng</a:t>
            </a:r>
            <a:r>
              <a:rPr lang="en-US"/>
              <a:t> </a:t>
            </a:r>
            <a:r>
              <a:rPr lang="en-US" err="1"/>
              <a:t>nhất</a:t>
            </a:r>
            <a:endParaRPr lang="en-US"/>
          </a:p>
          <a:p>
            <a:pPr lvl="1"/>
            <a:r>
              <a:rPr lang="en-US" err="1"/>
              <a:t>Chuẩn</a:t>
            </a:r>
            <a:r>
              <a:rPr lang="en-US"/>
              <a:t> (</a:t>
            </a:r>
            <a:r>
              <a:rPr lang="en-US" err="1"/>
              <a:t>chuẩn</a:t>
            </a:r>
            <a:r>
              <a:rPr lang="en-US"/>
              <a:t> </a:t>
            </a:r>
            <a:r>
              <a:rPr lang="en-US" err="1"/>
              <a:t>tắc</a:t>
            </a:r>
            <a:r>
              <a:rPr lang="en-US"/>
              <a:t>)</a:t>
            </a:r>
          </a:p>
          <a:p>
            <a:pPr lvl="1"/>
            <a:r>
              <a:rPr lang="en-US"/>
              <a:t>Gamma</a:t>
            </a:r>
          </a:p>
          <a:p>
            <a:pPr lvl="1"/>
            <a:r>
              <a:rPr lang="en-US"/>
              <a:t>…</a:t>
            </a:r>
          </a:p>
        </p:txBody>
      </p:sp>
    </p:spTree>
    <p:extLst>
      <p:ext uri="{BB962C8B-B14F-4D97-AF65-F5344CB8AC3E}">
        <p14:creationId xmlns:p14="http://schemas.microsoft.com/office/powerpoint/2010/main" val="471457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err="1"/>
              <a:t>Bài</a:t>
            </a:r>
            <a:r>
              <a:rPr lang="en-US"/>
              <a:t> </a:t>
            </a:r>
            <a:r>
              <a:rPr lang="en-US" err="1"/>
              <a:t>tập</a:t>
            </a:r>
            <a:endParaRPr lang="en-GB"/>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29</a:t>
            </a:fld>
            <a:endParaRPr lang="en-US"/>
          </a:p>
        </p:txBody>
      </p:sp>
      <p:pic>
        <p:nvPicPr>
          <p:cNvPr id="16" name="Picture 15">
            <a:extLst>
              <a:ext uri="{FF2B5EF4-FFF2-40B4-BE49-F238E27FC236}">
                <a16:creationId xmlns:a16="http://schemas.microsoft.com/office/drawing/2014/main" id="{DB1F7EEC-E95F-4440-294B-BD1C56B2DBC0}"/>
              </a:ext>
            </a:extLst>
          </p:cNvPr>
          <p:cNvPicPr>
            <a:picLocks noChangeAspect="1"/>
          </p:cNvPicPr>
          <p:nvPr/>
        </p:nvPicPr>
        <p:blipFill>
          <a:blip r:embed="rId2"/>
          <a:stretch>
            <a:fillRect/>
          </a:stretch>
        </p:blipFill>
        <p:spPr>
          <a:xfrm>
            <a:off x="381000" y="1214213"/>
            <a:ext cx="11430000" cy="5507262"/>
          </a:xfrm>
          <a:prstGeom prst="rect">
            <a:avLst/>
          </a:prstGeom>
        </p:spPr>
      </p:pic>
    </p:spTree>
    <p:extLst>
      <p:ext uri="{BB962C8B-B14F-4D97-AF65-F5344CB8AC3E}">
        <p14:creationId xmlns:p14="http://schemas.microsoft.com/office/powerpoint/2010/main" val="524217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90D50-69D3-C16D-20EF-2DB1F998D372}"/>
              </a:ext>
            </a:extLst>
          </p:cNvPr>
          <p:cNvSpPr>
            <a:spLocks noGrp="1"/>
          </p:cNvSpPr>
          <p:nvPr>
            <p:ph type="title"/>
          </p:nvPr>
        </p:nvSpPr>
        <p:spPr/>
        <p:txBody>
          <a:bodyPr>
            <a:normAutofit/>
          </a:bodyPr>
          <a:lstStyle/>
          <a:p>
            <a:r>
              <a:rPr lang="en-US" sz="5400" err="1"/>
              <a:t>Mục</a:t>
            </a:r>
            <a:r>
              <a:rPr lang="en-US" sz="5400"/>
              <a:t> </a:t>
            </a:r>
            <a:r>
              <a:rPr lang="en-US" sz="5400" err="1"/>
              <a:t>tiêu</a:t>
            </a:r>
            <a:r>
              <a:rPr lang="en-US" sz="5400"/>
              <a:t> </a:t>
            </a:r>
            <a:r>
              <a:rPr lang="en-US" sz="5400" err="1"/>
              <a:t>lớp</a:t>
            </a:r>
            <a:r>
              <a:rPr lang="en-US" sz="5400"/>
              <a:t> </a:t>
            </a:r>
            <a:r>
              <a:rPr lang="en-US" sz="5400" err="1"/>
              <a:t>học</a:t>
            </a:r>
            <a:endParaRPr lang="en-US" sz="5400"/>
          </a:p>
        </p:txBody>
      </p:sp>
      <p:sp>
        <p:nvSpPr>
          <p:cNvPr id="6" name="Content Placeholder 5">
            <a:extLst>
              <a:ext uri="{FF2B5EF4-FFF2-40B4-BE49-F238E27FC236}">
                <a16:creationId xmlns:a16="http://schemas.microsoft.com/office/drawing/2014/main" id="{E695415D-6686-7116-3C09-B1B91B1B1482}"/>
              </a:ext>
            </a:extLst>
          </p:cNvPr>
          <p:cNvSpPr>
            <a:spLocks noGrp="1"/>
          </p:cNvSpPr>
          <p:nvPr>
            <p:ph idx="1"/>
          </p:nvPr>
        </p:nvSpPr>
        <p:spPr/>
        <p:txBody>
          <a:bodyPr/>
          <a:lstStyle/>
          <a:p>
            <a:pPr>
              <a:lnSpc>
                <a:spcPct val="200000"/>
              </a:lnSpc>
            </a:pPr>
            <a:r>
              <a:rPr lang="en-US" err="1"/>
              <a:t>Giới</a:t>
            </a:r>
            <a:r>
              <a:rPr lang="en-US"/>
              <a:t> </a:t>
            </a:r>
            <a:r>
              <a:rPr lang="en-US" err="1"/>
              <a:t>thiệu</a:t>
            </a:r>
            <a:r>
              <a:rPr lang="en-US"/>
              <a:t> </a:t>
            </a:r>
            <a:r>
              <a:rPr lang="en-US" err="1"/>
              <a:t>khái</a:t>
            </a:r>
            <a:r>
              <a:rPr lang="en-US"/>
              <a:t> </a:t>
            </a:r>
            <a:r>
              <a:rPr lang="en-US" err="1"/>
              <a:t>niệm</a:t>
            </a:r>
            <a:r>
              <a:rPr lang="en-US"/>
              <a:t> </a:t>
            </a:r>
            <a:r>
              <a:rPr lang="en-US" err="1"/>
              <a:t>cơ</a:t>
            </a:r>
            <a:r>
              <a:rPr lang="en-US"/>
              <a:t> </a:t>
            </a:r>
            <a:r>
              <a:rPr lang="en-US" err="1"/>
              <a:t>bản</a:t>
            </a:r>
            <a:r>
              <a:rPr lang="en-US"/>
              <a:t> </a:t>
            </a:r>
            <a:r>
              <a:rPr lang="en-US" err="1"/>
              <a:t>của</a:t>
            </a:r>
            <a:r>
              <a:rPr lang="en-US"/>
              <a:t> </a:t>
            </a:r>
            <a:r>
              <a:rPr lang="en-US" err="1"/>
              <a:t>các</a:t>
            </a:r>
            <a:r>
              <a:rPr lang="en-US"/>
              <a:t> </a:t>
            </a:r>
            <a:r>
              <a:rPr lang="en-US" err="1"/>
              <a:t>phương</a:t>
            </a:r>
            <a:r>
              <a:rPr lang="en-US"/>
              <a:t> </a:t>
            </a:r>
            <a:r>
              <a:rPr lang="en-US" err="1"/>
              <a:t>pháp</a:t>
            </a:r>
            <a:r>
              <a:rPr lang="en-US"/>
              <a:t> </a:t>
            </a:r>
            <a:r>
              <a:rPr lang="en-US" err="1"/>
              <a:t>định</a:t>
            </a:r>
            <a:r>
              <a:rPr lang="en-US"/>
              <a:t> </a:t>
            </a:r>
            <a:r>
              <a:rPr lang="en-US" err="1"/>
              <a:t>lượng</a:t>
            </a:r>
            <a:r>
              <a:rPr lang="en-US"/>
              <a:t> </a:t>
            </a:r>
            <a:r>
              <a:rPr lang="en-US" err="1"/>
              <a:t>và</a:t>
            </a:r>
            <a:r>
              <a:rPr lang="en-US"/>
              <a:t> </a:t>
            </a:r>
            <a:r>
              <a:rPr lang="en-US" err="1"/>
              <a:t>thống</a:t>
            </a:r>
            <a:r>
              <a:rPr lang="en-US"/>
              <a:t> </a:t>
            </a:r>
            <a:r>
              <a:rPr lang="en-US" err="1"/>
              <a:t>kê</a:t>
            </a:r>
            <a:endParaRPr lang="en-US"/>
          </a:p>
          <a:p>
            <a:pPr>
              <a:lnSpc>
                <a:spcPct val="200000"/>
              </a:lnSpc>
            </a:pPr>
            <a:r>
              <a:rPr lang="en-US" err="1"/>
              <a:t>Xác</a:t>
            </a:r>
            <a:r>
              <a:rPr lang="en-US"/>
              <a:t> </a:t>
            </a:r>
            <a:r>
              <a:rPr lang="en-US" err="1"/>
              <a:t>định</a:t>
            </a:r>
            <a:r>
              <a:rPr lang="en-US"/>
              <a:t> </a:t>
            </a:r>
            <a:r>
              <a:rPr lang="en-US" err="1"/>
              <a:t>vấn</a:t>
            </a:r>
            <a:r>
              <a:rPr lang="en-US"/>
              <a:t> </a:t>
            </a:r>
            <a:r>
              <a:rPr lang="en-US" err="1"/>
              <a:t>đề</a:t>
            </a:r>
            <a:r>
              <a:rPr lang="en-US"/>
              <a:t> </a:t>
            </a:r>
            <a:r>
              <a:rPr lang="en-US" err="1"/>
              <a:t>và</a:t>
            </a:r>
            <a:r>
              <a:rPr lang="en-US"/>
              <a:t> </a:t>
            </a:r>
            <a:r>
              <a:rPr lang="en-US" err="1"/>
              <a:t>định</a:t>
            </a:r>
            <a:r>
              <a:rPr lang="en-US"/>
              <a:t> </a:t>
            </a:r>
            <a:r>
              <a:rPr lang="en-US" err="1"/>
              <a:t>hướng</a:t>
            </a:r>
            <a:r>
              <a:rPr lang="en-US"/>
              <a:t> </a:t>
            </a:r>
            <a:r>
              <a:rPr lang="en-US" err="1"/>
              <a:t>phương</a:t>
            </a:r>
            <a:r>
              <a:rPr lang="en-US"/>
              <a:t> </a:t>
            </a:r>
            <a:r>
              <a:rPr lang="en-US" err="1"/>
              <a:t>pháp</a:t>
            </a:r>
            <a:r>
              <a:rPr lang="en-US"/>
              <a:t> </a:t>
            </a:r>
            <a:r>
              <a:rPr lang="en-US" err="1"/>
              <a:t>sử</a:t>
            </a:r>
            <a:r>
              <a:rPr lang="en-US"/>
              <a:t> </a:t>
            </a:r>
            <a:r>
              <a:rPr lang="en-US" err="1"/>
              <a:t>dụng</a:t>
            </a:r>
            <a:r>
              <a:rPr lang="en-US"/>
              <a:t> (</a:t>
            </a:r>
            <a:r>
              <a:rPr lang="en-US" err="1"/>
              <a:t>tên</a:t>
            </a:r>
            <a:r>
              <a:rPr lang="en-US"/>
              <a:t> </a:t>
            </a:r>
            <a:r>
              <a:rPr lang="en-US" err="1"/>
              <a:t>phương</a:t>
            </a:r>
            <a:r>
              <a:rPr lang="en-US"/>
              <a:t> </a:t>
            </a:r>
            <a:r>
              <a:rPr lang="en-US" err="1"/>
              <a:t>pháp</a:t>
            </a:r>
            <a:r>
              <a:rPr lang="en-US"/>
              <a:t>)</a:t>
            </a:r>
          </a:p>
          <a:p>
            <a:endParaRPr lang="en-US"/>
          </a:p>
          <a:p>
            <a:endParaRPr lang="en-US"/>
          </a:p>
        </p:txBody>
      </p:sp>
      <p:sp>
        <p:nvSpPr>
          <p:cNvPr id="4" name="Footer Placeholder 3">
            <a:extLst>
              <a:ext uri="{FF2B5EF4-FFF2-40B4-BE49-F238E27FC236}">
                <a16:creationId xmlns:a16="http://schemas.microsoft.com/office/drawing/2014/main" id="{7C918041-0E0F-2DB8-AAFB-7B67FBABF44F}"/>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24D83A72-CF88-506B-C5F5-15CFA8084657}"/>
              </a:ext>
            </a:extLst>
          </p:cNvPr>
          <p:cNvSpPr>
            <a:spLocks noGrp="1"/>
          </p:cNvSpPr>
          <p:nvPr>
            <p:ph type="sldNum" sz="quarter" idx="12"/>
          </p:nvPr>
        </p:nvSpPr>
        <p:spPr/>
        <p:txBody>
          <a:bodyPr/>
          <a:lstStyle/>
          <a:p>
            <a:fld id="{558478D3-4DD5-4D7B-8D8D-7EA87687E863}" type="slidenum">
              <a:rPr lang="en-US" smtClean="0"/>
              <a:pPr/>
              <a:t>3</a:t>
            </a:fld>
            <a:endParaRPr lang="en-US"/>
          </a:p>
        </p:txBody>
      </p:sp>
      <p:sp>
        <p:nvSpPr>
          <p:cNvPr id="9" name="Footer Placeholder 3">
            <a:extLst>
              <a:ext uri="{FF2B5EF4-FFF2-40B4-BE49-F238E27FC236}">
                <a16:creationId xmlns:a16="http://schemas.microsoft.com/office/drawing/2014/main" id="{48E3D8A4-6D3B-44D7-3846-07E55980F3B8}"/>
              </a:ext>
            </a:extLst>
          </p:cNvPr>
          <p:cNvSpPr txBox="1">
            <a:spLocks/>
          </p:cNvSpPr>
          <p:nvPr/>
        </p:nvSpPr>
        <p:spPr>
          <a:xfrm>
            <a:off x="3482552" y="6356351"/>
            <a:ext cx="5226895" cy="36512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accent6">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chemeClr val="accent1">
                    <a:lumMod val="50000"/>
                  </a:schemeClr>
                </a:solidFill>
              </a:rPr>
              <a:t>Research: Why, what, &amp; how?</a:t>
            </a:r>
          </a:p>
        </p:txBody>
      </p:sp>
    </p:spTree>
    <p:extLst>
      <p:ext uri="{BB962C8B-B14F-4D97-AF65-F5344CB8AC3E}">
        <p14:creationId xmlns:p14="http://schemas.microsoft.com/office/powerpoint/2010/main" val="3782767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EE0E-AE94-7604-A7C0-2B73CF3AF89F}"/>
              </a:ext>
            </a:extLst>
          </p:cNvPr>
          <p:cNvSpPr>
            <a:spLocks noGrp="1"/>
          </p:cNvSpPr>
          <p:nvPr>
            <p:ph type="title"/>
          </p:nvPr>
        </p:nvSpPr>
        <p:spPr/>
        <p:txBody>
          <a:bodyPr/>
          <a:lstStyle/>
          <a:p>
            <a:r>
              <a:rPr lang="en-US" err="1"/>
              <a:t>Bài</a:t>
            </a:r>
            <a:r>
              <a:rPr lang="en-US"/>
              <a:t> </a:t>
            </a:r>
            <a:r>
              <a:rPr lang="en-US" err="1"/>
              <a:t>tập</a:t>
            </a:r>
            <a:endParaRPr lang="en-GB"/>
          </a:p>
        </p:txBody>
      </p:sp>
      <p:sp>
        <p:nvSpPr>
          <p:cNvPr id="4" name="Footer Placeholder 3">
            <a:extLst>
              <a:ext uri="{FF2B5EF4-FFF2-40B4-BE49-F238E27FC236}">
                <a16:creationId xmlns:a16="http://schemas.microsoft.com/office/drawing/2014/main" id="{977A0232-D9BF-4DF4-22D7-D32D3F45BEC3}"/>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688BDA12-6D31-9126-14EC-19F1708CF7F9}"/>
              </a:ext>
            </a:extLst>
          </p:cNvPr>
          <p:cNvSpPr>
            <a:spLocks noGrp="1"/>
          </p:cNvSpPr>
          <p:nvPr>
            <p:ph type="sldNum" sz="quarter" idx="12"/>
          </p:nvPr>
        </p:nvSpPr>
        <p:spPr/>
        <p:txBody>
          <a:bodyPr/>
          <a:lstStyle/>
          <a:p>
            <a:fld id="{558478D3-4DD5-4D7B-8D8D-7EA87687E863}" type="slidenum">
              <a:rPr lang="en-US" smtClean="0"/>
              <a:pPr/>
              <a:t>30</a:t>
            </a:fld>
            <a:endParaRPr lang="en-US"/>
          </a:p>
        </p:txBody>
      </p:sp>
      <p:pic>
        <p:nvPicPr>
          <p:cNvPr id="3" name="Picture 2">
            <a:extLst>
              <a:ext uri="{FF2B5EF4-FFF2-40B4-BE49-F238E27FC236}">
                <a16:creationId xmlns:a16="http://schemas.microsoft.com/office/drawing/2014/main" id="{474595AB-5081-778E-0DDE-65BF1792EDC3}"/>
              </a:ext>
            </a:extLst>
          </p:cNvPr>
          <p:cNvPicPr>
            <a:picLocks noChangeAspect="1"/>
          </p:cNvPicPr>
          <p:nvPr/>
        </p:nvPicPr>
        <p:blipFill rotWithShape="1">
          <a:blip r:embed="rId2"/>
          <a:srcRect t="5387" r="28293"/>
          <a:stretch/>
        </p:blipFill>
        <p:spPr>
          <a:xfrm>
            <a:off x="1446221" y="1315454"/>
            <a:ext cx="9299557" cy="4513846"/>
          </a:xfrm>
          <a:prstGeom prst="rect">
            <a:avLst/>
          </a:prstGeom>
        </p:spPr>
      </p:pic>
    </p:spTree>
    <p:extLst>
      <p:ext uri="{BB962C8B-B14F-4D97-AF65-F5344CB8AC3E}">
        <p14:creationId xmlns:p14="http://schemas.microsoft.com/office/powerpoint/2010/main" val="4144861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18599-0190-E122-27BC-152E7B384A97}"/>
              </a:ext>
            </a:extLst>
          </p:cNvPr>
          <p:cNvSpPr>
            <a:spLocks noGrp="1"/>
          </p:cNvSpPr>
          <p:nvPr>
            <p:ph type="title"/>
          </p:nvPr>
        </p:nvSpPr>
        <p:spPr/>
        <p:txBody>
          <a:bodyPr/>
          <a:lstStyle/>
          <a:p>
            <a:r>
              <a:rPr lang="en-US" err="1"/>
              <a:t>Mẫu</a:t>
            </a:r>
            <a:r>
              <a:rPr lang="en-US"/>
              <a:t>, </a:t>
            </a:r>
            <a:r>
              <a:rPr lang="en-US" err="1"/>
              <a:t>quần</a:t>
            </a:r>
            <a:r>
              <a:rPr lang="en-US"/>
              <a:t> </a:t>
            </a:r>
            <a:r>
              <a:rPr lang="en-US" err="1"/>
              <a:t>thể</a:t>
            </a:r>
            <a:r>
              <a:rPr lang="en-US"/>
              <a:t>, </a:t>
            </a:r>
            <a:r>
              <a:rPr lang="en-US" err="1"/>
              <a:t>cỡ</a:t>
            </a:r>
            <a:r>
              <a:rPr lang="en-US"/>
              <a:t> </a:t>
            </a:r>
            <a:r>
              <a:rPr lang="en-US" err="1"/>
              <a:t>mẫu</a:t>
            </a:r>
            <a:endParaRPr lang="en-GB"/>
          </a:p>
        </p:txBody>
      </p:sp>
      <p:sp>
        <p:nvSpPr>
          <p:cNvPr id="3" name="Content Placeholder 2">
            <a:extLst>
              <a:ext uri="{FF2B5EF4-FFF2-40B4-BE49-F238E27FC236}">
                <a16:creationId xmlns:a16="http://schemas.microsoft.com/office/drawing/2014/main" id="{5CDF094A-3D5B-ADF6-29FA-5D0D9B83DA6B}"/>
              </a:ext>
            </a:extLst>
          </p:cNvPr>
          <p:cNvSpPr>
            <a:spLocks noGrp="1"/>
          </p:cNvSpPr>
          <p:nvPr>
            <p:ph idx="1"/>
          </p:nvPr>
        </p:nvSpPr>
        <p:spPr/>
        <p:txBody>
          <a:bodyPr/>
          <a:lstStyle/>
          <a:p>
            <a:r>
              <a:rPr lang="en-US" err="1"/>
              <a:t>Quần</a:t>
            </a:r>
            <a:r>
              <a:rPr lang="en-US"/>
              <a:t> </a:t>
            </a:r>
            <a:r>
              <a:rPr lang="en-US" err="1"/>
              <a:t>thể</a:t>
            </a:r>
            <a:r>
              <a:rPr lang="en-US"/>
              <a:t>? </a:t>
            </a:r>
            <a:r>
              <a:rPr lang="en-US" err="1"/>
              <a:t>Mẫu</a:t>
            </a:r>
            <a:r>
              <a:rPr lang="en-US"/>
              <a:t>?</a:t>
            </a:r>
          </a:p>
          <a:p>
            <a:r>
              <a:rPr lang="en-US" err="1"/>
              <a:t>Tính</a:t>
            </a:r>
            <a:r>
              <a:rPr lang="en-US"/>
              <a:t> </a:t>
            </a:r>
            <a:r>
              <a:rPr lang="en-US" err="1"/>
              <a:t>đại</a:t>
            </a:r>
            <a:r>
              <a:rPr lang="en-US"/>
              <a:t> </a:t>
            </a:r>
            <a:r>
              <a:rPr lang="en-US" err="1"/>
              <a:t>diện</a:t>
            </a:r>
            <a:r>
              <a:rPr lang="en-US"/>
              <a:t>?</a:t>
            </a:r>
          </a:p>
          <a:p>
            <a:pPr marL="457200" lvl="1" indent="0">
              <a:buNone/>
            </a:pPr>
            <a:r>
              <a:rPr lang="en-US">
                <a:solidFill>
                  <a:schemeClr val="accent1">
                    <a:lumMod val="75000"/>
                  </a:schemeClr>
                </a:solidFill>
                <a:hlinkClick r:id="rId3">
                  <a:extLst>
                    <a:ext uri="{A12FA001-AC4F-418D-AE19-62706E023703}">
                      <ahyp:hlinkClr xmlns:ahyp="http://schemas.microsoft.com/office/drawing/2018/hyperlinkcolor" val="tx"/>
                    </a:ext>
                  </a:extLst>
                </a:hlinkClick>
              </a:rPr>
              <a:t>https://youtu.be/rxv_sB-wOkY</a:t>
            </a:r>
            <a:r>
              <a:rPr lang="en-US"/>
              <a:t>	</a:t>
            </a:r>
          </a:p>
          <a:p>
            <a:r>
              <a:rPr lang="en-US" err="1"/>
              <a:t>Cỡ</a:t>
            </a:r>
            <a:r>
              <a:rPr lang="en-US"/>
              <a:t> </a:t>
            </a:r>
            <a:r>
              <a:rPr lang="en-US" err="1"/>
              <a:t>mẫu</a:t>
            </a:r>
            <a:r>
              <a:rPr lang="en-US"/>
              <a:t>?</a:t>
            </a:r>
          </a:p>
          <a:p>
            <a:pPr marL="457200" lvl="1" indent="0">
              <a:buNone/>
            </a:pPr>
            <a:endParaRPr lang="en-US"/>
          </a:p>
          <a:p>
            <a:pPr marL="0" indent="0">
              <a:buNone/>
            </a:pPr>
            <a:r>
              <a:rPr lang="en-US" sz="2400">
                <a:solidFill>
                  <a:schemeClr val="accent1">
                    <a:lumMod val="75000"/>
                  </a:schemeClr>
                </a:solidFill>
                <a:hlinkClick r:id="rId4">
                  <a:extLst>
                    <a:ext uri="{A12FA001-AC4F-418D-AE19-62706E023703}">
                      <ahyp:hlinkClr xmlns:ahyp="http://schemas.microsoft.com/office/drawing/2018/hyperlinkcolor" val="tx"/>
                    </a:ext>
                  </a:extLst>
                </a:hlinkClick>
              </a:rPr>
              <a:t>https://nckh.huph.edu.vn/sites/nckh.huph.edu.vn/files/Ph%C6%B0%C6%A1ng%20ph%C3%A1p%20ch%E1%BB%8Dn%20m%E1%BA%ABu%20v%C3%A0%20t%C3%ADnh%20to%C3%A1n%20c%E1%BB%A1%20m%E1%BA%ABu_revised%20l%E1%BA%A7n%201_5.8.2020_0.pdf</a:t>
            </a:r>
            <a:endParaRPr lang="en-US" sz="2400">
              <a:solidFill>
                <a:schemeClr val="accent1">
                  <a:lumMod val="75000"/>
                </a:schemeClr>
              </a:solidFill>
            </a:endParaRPr>
          </a:p>
        </p:txBody>
      </p:sp>
      <p:sp>
        <p:nvSpPr>
          <p:cNvPr id="4" name="Footer Placeholder 3">
            <a:extLst>
              <a:ext uri="{FF2B5EF4-FFF2-40B4-BE49-F238E27FC236}">
                <a16:creationId xmlns:a16="http://schemas.microsoft.com/office/drawing/2014/main" id="{7BD4B330-F8D4-1546-5C43-FE933402710A}"/>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C7EFA5E-86F1-678D-7CA7-92B334EB9847}"/>
              </a:ext>
            </a:extLst>
          </p:cNvPr>
          <p:cNvSpPr>
            <a:spLocks noGrp="1"/>
          </p:cNvSpPr>
          <p:nvPr>
            <p:ph type="sldNum" sz="quarter" idx="12"/>
          </p:nvPr>
        </p:nvSpPr>
        <p:spPr/>
        <p:txBody>
          <a:bodyPr/>
          <a:lstStyle/>
          <a:p>
            <a:fld id="{558478D3-4DD5-4D7B-8D8D-7EA87687E863}" type="slidenum">
              <a:rPr lang="en-US" smtClean="0"/>
              <a:pPr/>
              <a:t>31</a:t>
            </a:fld>
            <a:endParaRPr lang="en-US"/>
          </a:p>
        </p:txBody>
      </p:sp>
    </p:spTree>
    <p:extLst>
      <p:ext uri="{BB962C8B-B14F-4D97-AF65-F5344CB8AC3E}">
        <p14:creationId xmlns:p14="http://schemas.microsoft.com/office/powerpoint/2010/main" val="3805375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F39B-C320-3ACA-5D9E-2E411BFFBBC3}"/>
              </a:ext>
            </a:extLst>
          </p:cNvPr>
          <p:cNvSpPr>
            <a:spLocks noGrp="1"/>
          </p:cNvSpPr>
          <p:nvPr>
            <p:ph type="title"/>
          </p:nvPr>
        </p:nvSpPr>
        <p:spPr/>
        <p:txBody>
          <a:bodyPr/>
          <a:lstStyle/>
          <a:p>
            <a:r>
              <a:rPr lang="en-US" err="1"/>
              <a:t>Phương</a:t>
            </a:r>
            <a:r>
              <a:rPr lang="en-US"/>
              <a:t> </a:t>
            </a:r>
            <a:r>
              <a:rPr lang="en-US" err="1"/>
              <a:t>pháp</a:t>
            </a:r>
            <a:r>
              <a:rPr lang="en-US"/>
              <a:t> </a:t>
            </a:r>
            <a:r>
              <a:rPr lang="en-US" err="1"/>
              <a:t>lấy</a:t>
            </a:r>
            <a:r>
              <a:rPr lang="en-US"/>
              <a:t> </a:t>
            </a:r>
            <a:r>
              <a:rPr lang="en-US" err="1"/>
              <a:t>mẫu</a:t>
            </a:r>
            <a:endParaRPr lang="en-US"/>
          </a:p>
        </p:txBody>
      </p:sp>
      <p:sp>
        <p:nvSpPr>
          <p:cNvPr id="3" name="Content Placeholder 2">
            <a:extLst>
              <a:ext uri="{FF2B5EF4-FFF2-40B4-BE49-F238E27FC236}">
                <a16:creationId xmlns:a16="http://schemas.microsoft.com/office/drawing/2014/main" id="{2484D900-4250-77BA-0743-FF659C9E27D5}"/>
              </a:ext>
            </a:extLst>
          </p:cNvPr>
          <p:cNvSpPr>
            <a:spLocks noGrp="1"/>
          </p:cNvSpPr>
          <p:nvPr>
            <p:ph idx="1"/>
          </p:nvPr>
        </p:nvSpPr>
        <p:spPr/>
        <p:txBody>
          <a:bodyPr/>
          <a:lstStyle/>
          <a:p>
            <a:r>
              <a:rPr lang="en-US" dirty="0" err="1"/>
              <a:t>Mẫu</a:t>
            </a:r>
            <a:r>
              <a:rPr lang="en-US" dirty="0"/>
              <a:t> </a:t>
            </a:r>
            <a:r>
              <a:rPr lang="en-US" dirty="0" err="1"/>
              <a:t>ngẫu</a:t>
            </a:r>
            <a:r>
              <a:rPr lang="en-US" dirty="0"/>
              <a:t> </a:t>
            </a:r>
            <a:r>
              <a:rPr lang="en-US" dirty="0" err="1"/>
              <a:t>nhiên</a:t>
            </a:r>
            <a:r>
              <a:rPr lang="en-US" dirty="0"/>
              <a:t> (Probability/Random sample)</a:t>
            </a:r>
          </a:p>
          <a:p>
            <a:pPr lvl="1"/>
            <a:r>
              <a:rPr lang="en-US" dirty="0" err="1"/>
              <a:t>Mẫu</a:t>
            </a:r>
            <a:r>
              <a:rPr lang="en-US" dirty="0"/>
              <a:t> </a:t>
            </a:r>
            <a:r>
              <a:rPr lang="en-US" dirty="0" err="1"/>
              <a:t>ngẫu</a:t>
            </a:r>
            <a:r>
              <a:rPr lang="en-US" dirty="0"/>
              <a:t> </a:t>
            </a:r>
            <a:r>
              <a:rPr lang="en-US" dirty="0" err="1"/>
              <a:t>nhiên</a:t>
            </a:r>
            <a:r>
              <a:rPr lang="en-US" dirty="0"/>
              <a:t> </a:t>
            </a:r>
            <a:r>
              <a:rPr lang="en-US" dirty="0" err="1"/>
              <a:t>đơn</a:t>
            </a:r>
            <a:r>
              <a:rPr lang="en-US" dirty="0"/>
              <a:t> </a:t>
            </a:r>
            <a:r>
              <a:rPr lang="en-US" dirty="0" err="1"/>
              <a:t>giản</a:t>
            </a:r>
            <a:r>
              <a:rPr lang="en-US" dirty="0"/>
              <a:t> (Simple random sample)</a:t>
            </a:r>
          </a:p>
          <a:p>
            <a:pPr lvl="1"/>
            <a:r>
              <a:rPr lang="en-US" dirty="0" err="1"/>
              <a:t>Mẫu</a:t>
            </a:r>
            <a:r>
              <a:rPr lang="en-US" dirty="0"/>
              <a:t> </a:t>
            </a:r>
            <a:r>
              <a:rPr lang="en-US" dirty="0" err="1"/>
              <a:t>ngẫu</a:t>
            </a:r>
            <a:r>
              <a:rPr lang="en-US" dirty="0"/>
              <a:t> </a:t>
            </a:r>
            <a:r>
              <a:rPr lang="en-US" dirty="0" err="1"/>
              <a:t>nhiên</a:t>
            </a:r>
            <a:r>
              <a:rPr lang="en-US" dirty="0"/>
              <a:t> </a:t>
            </a:r>
            <a:r>
              <a:rPr lang="en-US" dirty="0" err="1"/>
              <a:t>hệ</a:t>
            </a:r>
            <a:r>
              <a:rPr lang="en-US" dirty="0"/>
              <a:t> </a:t>
            </a:r>
            <a:r>
              <a:rPr lang="en-US" dirty="0" err="1"/>
              <a:t>thống</a:t>
            </a:r>
            <a:r>
              <a:rPr lang="en-US" dirty="0"/>
              <a:t> (Systematic sample)</a:t>
            </a:r>
          </a:p>
          <a:p>
            <a:pPr lvl="1"/>
            <a:r>
              <a:rPr lang="en-US" dirty="0" err="1"/>
              <a:t>Mẫu</a:t>
            </a:r>
            <a:r>
              <a:rPr lang="en-US" dirty="0"/>
              <a:t> </a:t>
            </a:r>
            <a:r>
              <a:rPr lang="en-US" dirty="0" err="1"/>
              <a:t>ngẫu</a:t>
            </a:r>
            <a:r>
              <a:rPr lang="en-US" dirty="0"/>
              <a:t> </a:t>
            </a:r>
            <a:r>
              <a:rPr lang="en-US" dirty="0" err="1"/>
              <a:t>nhiên</a:t>
            </a:r>
            <a:r>
              <a:rPr lang="en-US" dirty="0"/>
              <a:t> </a:t>
            </a:r>
            <a:r>
              <a:rPr lang="en-US" dirty="0" err="1"/>
              <a:t>phân</a:t>
            </a:r>
            <a:r>
              <a:rPr lang="en-US" dirty="0"/>
              <a:t> </a:t>
            </a:r>
            <a:r>
              <a:rPr lang="en-US" dirty="0" err="1"/>
              <a:t>loại</a:t>
            </a:r>
            <a:r>
              <a:rPr lang="en-US" dirty="0"/>
              <a:t> (Stratified sample)</a:t>
            </a:r>
          </a:p>
          <a:p>
            <a:pPr lvl="1"/>
            <a:r>
              <a:rPr lang="en-US" dirty="0" err="1"/>
              <a:t>Mẫu</a:t>
            </a:r>
            <a:r>
              <a:rPr lang="en-US" dirty="0"/>
              <a:t> </a:t>
            </a:r>
            <a:r>
              <a:rPr lang="en-US" dirty="0" err="1"/>
              <a:t>ngẫu</a:t>
            </a:r>
            <a:r>
              <a:rPr lang="en-US" dirty="0"/>
              <a:t> </a:t>
            </a:r>
            <a:r>
              <a:rPr lang="en-US" dirty="0" err="1"/>
              <a:t>nhiên</a:t>
            </a:r>
            <a:r>
              <a:rPr lang="en-US" dirty="0"/>
              <a:t> </a:t>
            </a:r>
            <a:r>
              <a:rPr lang="en-US" dirty="0" err="1"/>
              <a:t>cụm</a:t>
            </a:r>
            <a:r>
              <a:rPr lang="en-US" dirty="0"/>
              <a:t> (Cluster sample)</a:t>
            </a:r>
          </a:p>
          <a:p>
            <a:r>
              <a:rPr lang="en-US" dirty="0" err="1"/>
              <a:t>Mẫu</a:t>
            </a:r>
            <a:r>
              <a:rPr lang="en-US" dirty="0"/>
              <a:t> </a:t>
            </a:r>
            <a:r>
              <a:rPr lang="en-US" dirty="0" err="1"/>
              <a:t>không</a:t>
            </a:r>
            <a:r>
              <a:rPr lang="en-US" dirty="0"/>
              <a:t> </a:t>
            </a:r>
            <a:r>
              <a:rPr lang="en-US" dirty="0" err="1"/>
              <a:t>ngẫu</a:t>
            </a:r>
            <a:r>
              <a:rPr lang="en-US" dirty="0"/>
              <a:t> </a:t>
            </a:r>
            <a:r>
              <a:rPr lang="en-US" dirty="0" err="1"/>
              <a:t>nhiên</a:t>
            </a:r>
            <a:r>
              <a:rPr lang="en-US" dirty="0"/>
              <a:t> (Nonprobability sample)</a:t>
            </a:r>
          </a:p>
          <a:p>
            <a:pPr lvl="1"/>
            <a:r>
              <a:rPr lang="en-US" dirty="0" err="1"/>
              <a:t>Mẫu</a:t>
            </a:r>
            <a:r>
              <a:rPr lang="en-US" dirty="0"/>
              <a:t> </a:t>
            </a:r>
            <a:r>
              <a:rPr lang="en-US" dirty="0" err="1"/>
              <a:t>thuận</a:t>
            </a:r>
            <a:r>
              <a:rPr lang="en-US" dirty="0"/>
              <a:t> </a:t>
            </a:r>
            <a:r>
              <a:rPr lang="en-US" dirty="0" err="1"/>
              <a:t>tiện</a:t>
            </a:r>
            <a:r>
              <a:rPr lang="en-US" dirty="0"/>
              <a:t> (Convenience sample)</a:t>
            </a:r>
          </a:p>
          <a:p>
            <a:pPr lvl="1"/>
            <a:r>
              <a:rPr lang="en-US" dirty="0" err="1"/>
              <a:t>Mẫu</a:t>
            </a:r>
            <a:r>
              <a:rPr lang="en-US" dirty="0"/>
              <a:t> </a:t>
            </a:r>
            <a:r>
              <a:rPr lang="en-US" dirty="0" err="1"/>
              <a:t>hạn</a:t>
            </a:r>
            <a:r>
              <a:rPr lang="en-US" dirty="0"/>
              <a:t> </a:t>
            </a:r>
            <a:r>
              <a:rPr lang="en-US" dirty="0" err="1"/>
              <a:t>ngạnh</a:t>
            </a:r>
            <a:r>
              <a:rPr lang="en-US" dirty="0"/>
              <a:t> (Quota sample)</a:t>
            </a:r>
          </a:p>
          <a:p>
            <a:pPr lvl="1"/>
            <a:r>
              <a:rPr lang="en-US" dirty="0" err="1"/>
              <a:t>Mẫu</a:t>
            </a:r>
            <a:r>
              <a:rPr lang="en-US" dirty="0"/>
              <a:t> </a:t>
            </a:r>
            <a:r>
              <a:rPr lang="en-US" dirty="0" err="1"/>
              <a:t>có</a:t>
            </a:r>
            <a:r>
              <a:rPr lang="en-US" dirty="0"/>
              <a:t> </a:t>
            </a:r>
            <a:r>
              <a:rPr lang="en-US" dirty="0" err="1"/>
              <a:t>mục</a:t>
            </a:r>
            <a:r>
              <a:rPr lang="en-US" dirty="0"/>
              <a:t> </a:t>
            </a:r>
            <a:r>
              <a:rPr lang="en-US" dirty="0" err="1"/>
              <a:t>đích</a:t>
            </a:r>
            <a:r>
              <a:rPr lang="en-US" dirty="0"/>
              <a:t> (Judgement (or purposive) sample)</a:t>
            </a:r>
          </a:p>
          <a:p>
            <a:pPr lvl="1"/>
            <a:r>
              <a:rPr lang="en-US" dirty="0" err="1"/>
              <a:t>Mẫu</a:t>
            </a:r>
            <a:r>
              <a:rPr lang="en-US" dirty="0"/>
              <a:t> </a:t>
            </a:r>
            <a:r>
              <a:rPr lang="en-US" dirty="0" err="1"/>
              <a:t>bóng</a:t>
            </a:r>
            <a:r>
              <a:rPr lang="en-US" dirty="0"/>
              <a:t> </a:t>
            </a:r>
            <a:r>
              <a:rPr lang="en-US" dirty="0" err="1"/>
              <a:t>tuyết</a:t>
            </a:r>
            <a:r>
              <a:rPr lang="en-US" dirty="0"/>
              <a:t> (Snowball sample)</a:t>
            </a:r>
          </a:p>
          <a:p>
            <a:pPr lvl="2"/>
            <a:endParaRPr lang="en-US" dirty="0"/>
          </a:p>
          <a:p>
            <a:pPr lvl="1"/>
            <a:endParaRPr lang="en-US" dirty="0"/>
          </a:p>
          <a:p>
            <a:pPr lvl="1"/>
            <a:endParaRPr lang="en-US" dirty="0"/>
          </a:p>
        </p:txBody>
      </p:sp>
      <p:sp>
        <p:nvSpPr>
          <p:cNvPr id="4" name="Footer Placeholder 3">
            <a:extLst>
              <a:ext uri="{FF2B5EF4-FFF2-40B4-BE49-F238E27FC236}">
                <a16:creationId xmlns:a16="http://schemas.microsoft.com/office/drawing/2014/main" id="{0B75F1E2-9EDE-9E87-1BB4-8F4A62535905}"/>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58E5722-9AE7-017E-D95D-A172AAD055B8}"/>
              </a:ext>
            </a:extLst>
          </p:cNvPr>
          <p:cNvSpPr>
            <a:spLocks noGrp="1"/>
          </p:cNvSpPr>
          <p:nvPr>
            <p:ph type="sldNum" sz="quarter" idx="12"/>
          </p:nvPr>
        </p:nvSpPr>
        <p:spPr/>
        <p:txBody>
          <a:bodyPr/>
          <a:lstStyle/>
          <a:p>
            <a:fld id="{558478D3-4DD5-4D7B-8D8D-7EA87687E863}" type="slidenum">
              <a:rPr lang="en-US" smtClean="0"/>
              <a:pPr/>
              <a:t>32</a:t>
            </a:fld>
            <a:endParaRPr lang="en-US"/>
          </a:p>
        </p:txBody>
      </p:sp>
      <p:sp>
        <p:nvSpPr>
          <p:cNvPr id="6" name="TextBox 5">
            <a:extLst>
              <a:ext uri="{FF2B5EF4-FFF2-40B4-BE49-F238E27FC236}">
                <a16:creationId xmlns:a16="http://schemas.microsoft.com/office/drawing/2014/main" id="{EF544F60-EEE3-1DE8-5454-FF149A853698}"/>
              </a:ext>
            </a:extLst>
          </p:cNvPr>
          <p:cNvSpPr txBox="1"/>
          <p:nvPr/>
        </p:nvSpPr>
        <p:spPr>
          <a:xfrm>
            <a:off x="9010650" y="2628900"/>
            <a:ext cx="2209800" cy="2246769"/>
          </a:xfrm>
          <a:prstGeom prst="rect">
            <a:avLst/>
          </a:prstGeom>
          <a:noFill/>
        </p:spPr>
        <p:txBody>
          <a:bodyPr wrap="square" rtlCol="0">
            <a:spAutoFit/>
          </a:bodyPr>
          <a:lstStyle/>
          <a:p>
            <a:pPr algn="ctr"/>
            <a:r>
              <a:rPr lang="en-US" sz="2800" dirty="0" err="1">
                <a:solidFill>
                  <a:srgbClr val="FF0000"/>
                </a:solidFill>
              </a:rPr>
              <a:t>Sử</a:t>
            </a:r>
            <a:r>
              <a:rPr lang="en-US" sz="2800" dirty="0">
                <a:solidFill>
                  <a:srgbClr val="FF0000"/>
                </a:solidFill>
              </a:rPr>
              <a:t> </a:t>
            </a:r>
            <a:r>
              <a:rPr lang="en-US" sz="2800" dirty="0" err="1">
                <a:solidFill>
                  <a:srgbClr val="FF0000"/>
                </a:solidFill>
              </a:rPr>
              <a:t>dụng</a:t>
            </a:r>
            <a:r>
              <a:rPr lang="en-US" sz="2800" dirty="0">
                <a:solidFill>
                  <a:srgbClr val="FF0000"/>
                </a:solidFill>
              </a:rPr>
              <a:t> </a:t>
            </a:r>
            <a:r>
              <a:rPr lang="en-US" sz="2800" dirty="0" err="1">
                <a:solidFill>
                  <a:srgbClr val="FF0000"/>
                </a:solidFill>
              </a:rPr>
              <a:t>trọng</a:t>
            </a:r>
            <a:r>
              <a:rPr lang="en-US" sz="2800" dirty="0">
                <a:solidFill>
                  <a:srgbClr val="FF0000"/>
                </a:solidFill>
              </a:rPr>
              <a:t> </a:t>
            </a:r>
            <a:r>
              <a:rPr lang="en-US" sz="2800" dirty="0" err="1">
                <a:solidFill>
                  <a:srgbClr val="FF0000"/>
                </a:solidFill>
              </a:rPr>
              <a:t>số</a:t>
            </a:r>
            <a:r>
              <a:rPr lang="en-US" sz="2800" dirty="0">
                <a:solidFill>
                  <a:srgbClr val="FF0000"/>
                </a:solidFill>
              </a:rPr>
              <a:t> </a:t>
            </a:r>
            <a:r>
              <a:rPr lang="en-US" sz="2800" dirty="0" err="1">
                <a:solidFill>
                  <a:srgbClr val="FF0000"/>
                </a:solidFill>
              </a:rPr>
              <a:t>để</a:t>
            </a:r>
            <a:r>
              <a:rPr lang="en-US" sz="2800" dirty="0">
                <a:solidFill>
                  <a:srgbClr val="FF0000"/>
                </a:solidFill>
              </a:rPr>
              <a:t> </a:t>
            </a:r>
            <a:r>
              <a:rPr lang="en-US" sz="2800" dirty="0" err="1">
                <a:solidFill>
                  <a:srgbClr val="FF0000"/>
                </a:solidFill>
              </a:rPr>
              <a:t>khắc</a:t>
            </a:r>
            <a:r>
              <a:rPr lang="en-US" sz="2800" dirty="0">
                <a:solidFill>
                  <a:srgbClr val="FF0000"/>
                </a:solidFill>
              </a:rPr>
              <a:t> </a:t>
            </a:r>
            <a:r>
              <a:rPr lang="en-US" sz="2800" dirty="0" err="1">
                <a:solidFill>
                  <a:srgbClr val="FF0000"/>
                </a:solidFill>
              </a:rPr>
              <a:t>phục</a:t>
            </a:r>
            <a:r>
              <a:rPr lang="en-US" sz="2800" dirty="0">
                <a:solidFill>
                  <a:srgbClr val="FF0000"/>
                </a:solidFill>
              </a:rPr>
              <a:t> </a:t>
            </a:r>
            <a:r>
              <a:rPr lang="en-US" sz="2800" dirty="0" err="1">
                <a:solidFill>
                  <a:srgbClr val="FF0000"/>
                </a:solidFill>
              </a:rPr>
              <a:t>tính</a:t>
            </a:r>
            <a:r>
              <a:rPr lang="en-US" sz="2800" dirty="0">
                <a:solidFill>
                  <a:srgbClr val="FF0000"/>
                </a:solidFill>
              </a:rPr>
              <a:t> </a:t>
            </a:r>
            <a:r>
              <a:rPr lang="en-US" sz="2800" dirty="0" err="1">
                <a:solidFill>
                  <a:srgbClr val="FF0000"/>
                </a:solidFill>
              </a:rPr>
              <a:t>không</a:t>
            </a:r>
            <a:r>
              <a:rPr lang="en-US" sz="2800" dirty="0">
                <a:solidFill>
                  <a:srgbClr val="FF0000"/>
                </a:solidFill>
              </a:rPr>
              <a:t> </a:t>
            </a:r>
            <a:r>
              <a:rPr lang="en-US" sz="2800" dirty="0" err="1">
                <a:solidFill>
                  <a:srgbClr val="FF0000"/>
                </a:solidFill>
              </a:rPr>
              <a:t>đại</a:t>
            </a:r>
            <a:r>
              <a:rPr lang="en-US" sz="2800" dirty="0">
                <a:solidFill>
                  <a:srgbClr val="FF0000"/>
                </a:solidFill>
              </a:rPr>
              <a:t> </a:t>
            </a:r>
            <a:r>
              <a:rPr lang="en-US" sz="2800" dirty="0" err="1">
                <a:solidFill>
                  <a:srgbClr val="FF0000"/>
                </a:solidFill>
              </a:rPr>
              <a:t>diện</a:t>
            </a:r>
            <a:endParaRPr lang="en-GB" sz="2800" dirty="0">
              <a:solidFill>
                <a:srgbClr val="FF0000"/>
              </a:solidFill>
            </a:endParaRPr>
          </a:p>
        </p:txBody>
      </p:sp>
    </p:spTree>
    <p:extLst>
      <p:ext uri="{BB962C8B-B14F-4D97-AF65-F5344CB8AC3E}">
        <p14:creationId xmlns:p14="http://schemas.microsoft.com/office/powerpoint/2010/main" val="1528660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45C04-D249-E62F-686A-2D2CF88FA021}"/>
              </a:ext>
            </a:extLst>
          </p:cNvPr>
          <p:cNvSpPr>
            <a:spLocks noGrp="1"/>
          </p:cNvSpPr>
          <p:nvPr>
            <p:ph type="title"/>
          </p:nvPr>
        </p:nvSpPr>
        <p:spPr/>
        <p:txBody>
          <a:bodyPr/>
          <a:lstStyle/>
          <a:p>
            <a:r>
              <a:rPr lang="en-GB" err="1"/>
              <a:t>Bảng</a:t>
            </a:r>
            <a:r>
              <a:rPr lang="en-GB"/>
              <a:t> </a:t>
            </a:r>
            <a:r>
              <a:rPr lang="en-GB" err="1"/>
              <a:t>hỏi</a:t>
            </a:r>
            <a:endParaRPr lang="en-GB"/>
          </a:p>
        </p:txBody>
      </p:sp>
      <p:sp>
        <p:nvSpPr>
          <p:cNvPr id="4" name="Footer Placeholder 3">
            <a:extLst>
              <a:ext uri="{FF2B5EF4-FFF2-40B4-BE49-F238E27FC236}">
                <a16:creationId xmlns:a16="http://schemas.microsoft.com/office/drawing/2014/main" id="{4AA0E047-9ED4-336B-E120-7127138BCDA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5637D96-E180-4B04-4A0A-9C9795218929}"/>
              </a:ext>
            </a:extLst>
          </p:cNvPr>
          <p:cNvSpPr>
            <a:spLocks noGrp="1"/>
          </p:cNvSpPr>
          <p:nvPr>
            <p:ph type="sldNum" sz="quarter" idx="12"/>
          </p:nvPr>
        </p:nvSpPr>
        <p:spPr/>
        <p:txBody>
          <a:bodyPr/>
          <a:lstStyle/>
          <a:p>
            <a:fld id="{558478D3-4DD5-4D7B-8D8D-7EA87687E863}" type="slidenum">
              <a:rPr lang="en-US" smtClean="0"/>
              <a:pPr/>
              <a:t>33</a:t>
            </a:fld>
            <a:endParaRPr lang="en-US"/>
          </a:p>
        </p:txBody>
      </p:sp>
      <p:pic>
        <p:nvPicPr>
          <p:cNvPr id="7" name="Picture 6">
            <a:extLst>
              <a:ext uri="{FF2B5EF4-FFF2-40B4-BE49-F238E27FC236}">
                <a16:creationId xmlns:a16="http://schemas.microsoft.com/office/drawing/2014/main" id="{17F8580A-C140-8423-712B-D5B7345FE4D7}"/>
              </a:ext>
            </a:extLst>
          </p:cNvPr>
          <p:cNvPicPr>
            <a:picLocks noChangeAspect="1"/>
          </p:cNvPicPr>
          <p:nvPr/>
        </p:nvPicPr>
        <p:blipFill>
          <a:blip r:embed="rId3"/>
          <a:stretch>
            <a:fillRect/>
          </a:stretch>
        </p:blipFill>
        <p:spPr>
          <a:xfrm>
            <a:off x="4783064" y="171457"/>
            <a:ext cx="6570735" cy="6015038"/>
          </a:xfrm>
          <a:prstGeom prst="rect">
            <a:avLst/>
          </a:prstGeom>
        </p:spPr>
      </p:pic>
      <p:sp>
        <p:nvSpPr>
          <p:cNvPr id="8" name="TextBox 7">
            <a:extLst>
              <a:ext uri="{FF2B5EF4-FFF2-40B4-BE49-F238E27FC236}">
                <a16:creationId xmlns:a16="http://schemas.microsoft.com/office/drawing/2014/main" id="{82188A3B-C52A-EED7-0FF3-F65A42A7E716}"/>
              </a:ext>
            </a:extLst>
          </p:cNvPr>
          <p:cNvSpPr txBox="1"/>
          <p:nvPr/>
        </p:nvSpPr>
        <p:spPr>
          <a:xfrm>
            <a:off x="2749899" y="6311194"/>
            <a:ext cx="8516408" cy="523220"/>
          </a:xfrm>
          <a:prstGeom prst="rect">
            <a:avLst/>
          </a:prstGeom>
          <a:noFill/>
        </p:spPr>
        <p:txBody>
          <a:bodyPr wrap="square" rtlCol="0">
            <a:spAutoFit/>
          </a:bodyPr>
          <a:lstStyle/>
          <a:p>
            <a:r>
              <a:rPr lang="en-US" sz="1300"/>
              <a:t>Source: </a:t>
            </a:r>
            <a:r>
              <a:rPr lang="en-US" sz="1400">
                <a:effectLst/>
              </a:rPr>
              <a:t>Fuchs, K. (2022). Survey dataset for the perceived consciousness towards environmental sustainability by undergraduate students. </a:t>
            </a:r>
            <a:r>
              <a:rPr lang="en-US" sz="1400" i="1">
                <a:effectLst/>
              </a:rPr>
              <a:t>Data in Brief</a:t>
            </a:r>
            <a:r>
              <a:rPr lang="en-US" sz="1400">
                <a:effectLst/>
              </a:rPr>
              <a:t>, </a:t>
            </a:r>
            <a:r>
              <a:rPr lang="en-US" sz="1400" i="1">
                <a:effectLst/>
              </a:rPr>
              <a:t>41</a:t>
            </a:r>
            <a:r>
              <a:rPr lang="en-US" sz="1400">
                <a:effectLst/>
              </a:rPr>
              <a:t>, 107985. </a:t>
            </a:r>
            <a:r>
              <a:rPr lang="en-US" sz="1400">
                <a:effectLst/>
                <a:hlinkClick r:id="rId4"/>
              </a:rPr>
              <a:t>https://doi.org/10.1016/j.dib.2022.107985</a:t>
            </a:r>
            <a:endParaRPr lang="en-GB" sz="1300"/>
          </a:p>
        </p:txBody>
      </p:sp>
    </p:spTree>
    <p:extLst>
      <p:ext uri="{BB962C8B-B14F-4D97-AF65-F5344CB8AC3E}">
        <p14:creationId xmlns:p14="http://schemas.microsoft.com/office/powerpoint/2010/main" val="18369804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1458-9FFF-0569-7F3E-B4D02ADF12BE}"/>
              </a:ext>
            </a:extLst>
          </p:cNvPr>
          <p:cNvSpPr>
            <a:spLocks noGrp="1"/>
          </p:cNvSpPr>
          <p:nvPr>
            <p:ph type="title"/>
          </p:nvPr>
        </p:nvSpPr>
        <p:spPr/>
        <p:txBody>
          <a:bodyPr/>
          <a:lstStyle/>
          <a:p>
            <a:r>
              <a:rPr lang="en-US" err="1"/>
              <a:t>Thiết</a:t>
            </a:r>
            <a:r>
              <a:rPr lang="en-US"/>
              <a:t> </a:t>
            </a:r>
            <a:r>
              <a:rPr lang="en-US" err="1"/>
              <a:t>kế</a:t>
            </a:r>
            <a:r>
              <a:rPr lang="en-US"/>
              <a:t> </a:t>
            </a:r>
            <a:r>
              <a:rPr lang="en-US" err="1"/>
              <a:t>bảng</a:t>
            </a:r>
            <a:r>
              <a:rPr lang="en-US"/>
              <a:t> </a:t>
            </a:r>
            <a:r>
              <a:rPr lang="en-US" err="1"/>
              <a:t>hỏi</a:t>
            </a:r>
            <a:endParaRPr lang="en-US"/>
          </a:p>
        </p:txBody>
      </p:sp>
      <p:sp>
        <p:nvSpPr>
          <p:cNvPr id="3" name="Content Placeholder 2">
            <a:extLst>
              <a:ext uri="{FF2B5EF4-FFF2-40B4-BE49-F238E27FC236}">
                <a16:creationId xmlns:a16="http://schemas.microsoft.com/office/drawing/2014/main" id="{9BD5E92D-605C-AF96-068D-CA7320107181}"/>
              </a:ext>
            </a:extLst>
          </p:cNvPr>
          <p:cNvSpPr>
            <a:spLocks noGrp="1"/>
          </p:cNvSpPr>
          <p:nvPr>
            <p:ph idx="1"/>
          </p:nvPr>
        </p:nvSpPr>
        <p:spPr/>
        <p:txBody>
          <a:bodyPr/>
          <a:lstStyle/>
          <a:p>
            <a:pPr>
              <a:lnSpc>
                <a:spcPct val="120000"/>
              </a:lnSpc>
            </a:pPr>
            <a:r>
              <a:rPr lang="en-US" err="1"/>
              <a:t>Phạm</a:t>
            </a:r>
            <a:r>
              <a:rPr lang="en-US"/>
              <a:t> </a:t>
            </a:r>
            <a:r>
              <a:rPr lang="en-US" err="1"/>
              <a:t>trù</a:t>
            </a:r>
            <a:r>
              <a:rPr lang="en-US"/>
              <a:t> (Construct) </a:t>
            </a:r>
            <a:r>
              <a:rPr lang="en-US" err="1"/>
              <a:t>cần</a:t>
            </a:r>
            <a:r>
              <a:rPr lang="en-US"/>
              <a:t> </a:t>
            </a:r>
            <a:r>
              <a:rPr lang="en-US" err="1"/>
              <a:t>quan</a:t>
            </a:r>
            <a:r>
              <a:rPr lang="en-US"/>
              <a:t> </a:t>
            </a:r>
            <a:r>
              <a:rPr lang="en-US" err="1"/>
              <a:t>tâm</a:t>
            </a:r>
            <a:endParaRPr lang="en-US"/>
          </a:p>
          <a:p>
            <a:pPr lvl="1">
              <a:lnSpc>
                <a:spcPct val="120000"/>
              </a:lnSpc>
            </a:pPr>
            <a:r>
              <a:rPr lang="en-US" err="1"/>
              <a:t>Là</a:t>
            </a:r>
            <a:r>
              <a:rPr lang="en-US"/>
              <a:t> </a:t>
            </a:r>
            <a:r>
              <a:rPr lang="en-US" err="1"/>
              <a:t>gì</a:t>
            </a:r>
            <a:r>
              <a:rPr lang="en-US"/>
              <a:t>?</a:t>
            </a:r>
          </a:p>
          <a:p>
            <a:pPr lvl="1">
              <a:lnSpc>
                <a:spcPct val="120000"/>
              </a:lnSpc>
            </a:pPr>
            <a:r>
              <a:rPr lang="en-US" b="1" err="1"/>
              <a:t>Làm</a:t>
            </a:r>
            <a:r>
              <a:rPr lang="en-US" b="1"/>
              <a:t> </a:t>
            </a:r>
            <a:r>
              <a:rPr lang="en-US" b="1" err="1"/>
              <a:t>sao</a:t>
            </a:r>
            <a:r>
              <a:rPr lang="en-US" b="1"/>
              <a:t> </a:t>
            </a:r>
            <a:r>
              <a:rPr lang="en-US" b="1" err="1"/>
              <a:t>để</a:t>
            </a:r>
            <a:r>
              <a:rPr lang="en-US" b="1"/>
              <a:t> </a:t>
            </a:r>
            <a:r>
              <a:rPr lang="en-US" b="1" err="1"/>
              <a:t>đo</a:t>
            </a:r>
            <a:r>
              <a:rPr lang="en-US" b="1"/>
              <a:t>?</a:t>
            </a:r>
          </a:p>
          <a:p>
            <a:pPr>
              <a:lnSpc>
                <a:spcPct val="120000"/>
              </a:lnSpc>
            </a:pPr>
            <a:r>
              <a:rPr lang="en-US" err="1"/>
              <a:t>Thiết</a:t>
            </a:r>
            <a:r>
              <a:rPr lang="en-US"/>
              <a:t> </a:t>
            </a:r>
            <a:r>
              <a:rPr lang="en-US" err="1"/>
              <a:t>kế</a:t>
            </a:r>
            <a:r>
              <a:rPr lang="en-US"/>
              <a:t> </a:t>
            </a:r>
            <a:r>
              <a:rPr lang="en-US" err="1"/>
              <a:t>bảng</a:t>
            </a:r>
            <a:r>
              <a:rPr lang="en-US"/>
              <a:t> </a:t>
            </a:r>
            <a:r>
              <a:rPr lang="en-US" err="1"/>
              <a:t>hỏi</a:t>
            </a:r>
            <a:r>
              <a:rPr lang="en-US"/>
              <a:t> </a:t>
            </a:r>
            <a:r>
              <a:rPr lang="en-US" err="1"/>
              <a:t>cần</a:t>
            </a:r>
            <a:r>
              <a:rPr lang="en-US"/>
              <a:t> </a:t>
            </a:r>
            <a:r>
              <a:rPr lang="en-US" err="1"/>
              <a:t>chú</a:t>
            </a:r>
            <a:r>
              <a:rPr lang="en-US"/>
              <a:t> ý</a:t>
            </a:r>
          </a:p>
          <a:p>
            <a:pPr lvl="1">
              <a:lnSpc>
                <a:spcPct val="120000"/>
              </a:lnSpc>
            </a:pPr>
            <a:r>
              <a:rPr lang="en-US" err="1"/>
              <a:t>Cách</a:t>
            </a:r>
            <a:r>
              <a:rPr lang="en-US"/>
              <a:t> </a:t>
            </a:r>
            <a:r>
              <a:rPr lang="en-US" err="1"/>
              <a:t>dùng</a:t>
            </a:r>
            <a:r>
              <a:rPr lang="en-US"/>
              <a:t> </a:t>
            </a:r>
            <a:r>
              <a:rPr lang="en-US" err="1"/>
              <a:t>từ</a:t>
            </a:r>
            <a:endParaRPr lang="en-US"/>
          </a:p>
          <a:p>
            <a:pPr lvl="1">
              <a:lnSpc>
                <a:spcPct val="120000"/>
              </a:lnSpc>
            </a:pPr>
            <a:r>
              <a:rPr lang="en-US" err="1"/>
              <a:t>Tránh</a:t>
            </a:r>
            <a:r>
              <a:rPr lang="en-US"/>
              <a:t> </a:t>
            </a:r>
            <a:r>
              <a:rPr lang="en-US" err="1"/>
              <a:t>việc</a:t>
            </a:r>
            <a:r>
              <a:rPr lang="en-US"/>
              <a:t> </a:t>
            </a:r>
            <a:r>
              <a:rPr lang="en-US" err="1"/>
              <a:t>sử</a:t>
            </a:r>
            <a:r>
              <a:rPr lang="en-US"/>
              <a:t> </a:t>
            </a:r>
            <a:r>
              <a:rPr lang="en-US" err="1"/>
              <a:t>dụng</a:t>
            </a:r>
            <a:r>
              <a:rPr lang="en-US"/>
              <a:t> </a:t>
            </a:r>
            <a:r>
              <a:rPr lang="en-US" err="1"/>
              <a:t>chỉ</a:t>
            </a:r>
            <a:r>
              <a:rPr lang="en-US"/>
              <a:t> </a:t>
            </a:r>
            <a:r>
              <a:rPr lang="en-US" err="1"/>
              <a:t>một</a:t>
            </a:r>
            <a:r>
              <a:rPr lang="en-US"/>
              <a:t> </a:t>
            </a:r>
            <a:r>
              <a:rPr lang="en-US" err="1"/>
              <a:t>câu</a:t>
            </a:r>
            <a:r>
              <a:rPr lang="en-US"/>
              <a:t> </a:t>
            </a:r>
            <a:r>
              <a:rPr lang="en-US" err="1"/>
              <a:t>hỏi</a:t>
            </a:r>
            <a:r>
              <a:rPr lang="en-US"/>
              <a:t> </a:t>
            </a:r>
            <a:r>
              <a:rPr lang="en-US" err="1"/>
              <a:t>để</a:t>
            </a:r>
            <a:r>
              <a:rPr lang="en-US"/>
              <a:t> </a:t>
            </a:r>
            <a:r>
              <a:rPr lang="en-US" err="1"/>
              <a:t>đo</a:t>
            </a:r>
            <a:r>
              <a:rPr lang="en-US"/>
              <a:t> </a:t>
            </a:r>
            <a:r>
              <a:rPr lang="en-US" err="1"/>
              <a:t>lường</a:t>
            </a:r>
            <a:r>
              <a:rPr lang="en-US"/>
              <a:t> </a:t>
            </a:r>
            <a:r>
              <a:rPr lang="en-US" err="1"/>
              <a:t>cho</a:t>
            </a:r>
            <a:r>
              <a:rPr lang="en-US"/>
              <a:t> 1 </a:t>
            </a:r>
            <a:r>
              <a:rPr lang="en-US" err="1"/>
              <a:t>phạm</a:t>
            </a:r>
            <a:r>
              <a:rPr lang="en-US"/>
              <a:t> </a:t>
            </a:r>
            <a:r>
              <a:rPr lang="en-US" err="1"/>
              <a:t>trù</a:t>
            </a:r>
            <a:endParaRPr lang="en-US"/>
          </a:p>
          <a:p>
            <a:pPr lvl="1">
              <a:lnSpc>
                <a:spcPct val="120000"/>
              </a:lnSpc>
            </a:pPr>
            <a:r>
              <a:rPr lang="en-US" err="1"/>
              <a:t>Tâm</a:t>
            </a:r>
            <a:r>
              <a:rPr lang="en-US"/>
              <a:t> </a:t>
            </a:r>
            <a:r>
              <a:rPr lang="en-US" err="1"/>
              <a:t>lý</a:t>
            </a:r>
            <a:r>
              <a:rPr lang="en-US"/>
              <a:t> </a:t>
            </a:r>
            <a:r>
              <a:rPr lang="en-US" err="1"/>
              <a:t>người</a:t>
            </a:r>
            <a:r>
              <a:rPr lang="en-US"/>
              <a:t> </a:t>
            </a:r>
            <a:r>
              <a:rPr lang="en-US" err="1"/>
              <a:t>hỏi</a:t>
            </a:r>
            <a:r>
              <a:rPr lang="en-US"/>
              <a:t> </a:t>
            </a:r>
            <a:r>
              <a:rPr lang="en-US" err="1"/>
              <a:t>và</a:t>
            </a:r>
            <a:r>
              <a:rPr lang="en-US"/>
              <a:t> </a:t>
            </a:r>
            <a:r>
              <a:rPr lang="en-US" err="1"/>
              <a:t>người</a:t>
            </a:r>
            <a:r>
              <a:rPr lang="en-US"/>
              <a:t> </a:t>
            </a:r>
            <a:r>
              <a:rPr lang="en-US" err="1"/>
              <a:t>trả</a:t>
            </a:r>
            <a:r>
              <a:rPr lang="en-US"/>
              <a:t> </a:t>
            </a:r>
            <a:r>
              <a:rPr lang="en-US" err="1"/>
              <a:t>lời</a:t>
            </a:r>
            <a:endParaRPr lang="en-US"/>
          </a:p>
          <a:p>
            <a:pPr lvl="1">
              <a:lnSpc>
                <a:spcPct val="120000"/>
              </a:lnSpc>
            </a:pPr>
            <a:r>
              <a:rPr lang="en-US" b="1" err="1"/>
              <a:t>Luôn</a:t>
            </a:r>
            <a:r>
              <a:rPr lang="en-US" b="1"/>
              <a:t> </a:t>
            </a:r>
            <a:r>
              <a:rPr lang="en-US" b="1" err="1"/>
              <a:t>luôn</a:t>
            </a:r>
            <a:r>
              <a:rPr lang="en-US" b="1"/>
              <a:t> </a:t>
            </a:r>
            <a:r>
              <a:rPr lang="en-US" b="1" err="1"/>
              <a:t>thử</a:t>
            </a:r>
            <a:r>
              <a:rPr lang="en-US" b="1"/>
              <a:t> </a:t>
            </a:r>
            <a:r>
              <a:rPr lang="en-US" b="1" err="1"/>
              <a:t>nghiệm</a:t>
            </a:r>
            <a:r>
              <a:rPr lang="en-US" b="1"/>
              <a:t> </a:t>
            </a:r>
            <a:r>
              <a:rPr lang="en-US" b="1" err="1"/>
              <a:t>trước</a:t>
            </a:r>
            <a:r>
              <a:rPr lang="en-US" b="1"/>
              <a:t> </a:t>
            </a:r>
            <a:r>
              <a:rPr lang="en-US" err="1"/>
              <a:t>bộ</a:t>
            </a:r>
            <a:r>
              <a:rPr lang="en-US"/>
              <a:t> </a:t>
            </a:r>
            <a:r>
              <a:rPr lang="en-US" err="1"/>
              <a:t>câu</a:t>
            </a:r>
            <a:r>
              <a:rPr lang="en-US"/>
              <a:t> </a:t>
            </a:r>
            <a:r>
              <a:rPr lang="en-US" err="1"/>
              <a:t>hỏi</a:t>
            </a:r>
            <a:endParaRPr lang="en-US"/>
          </a:p>
          <a:p>
            <a:pPr lvl="1"/>
            <a:endParaRPr lang="en-US"/>
          </a:p>
          <a:p>
            <a:endParaRPr lang="en-US"/>
          </a:p>
        </p:txBody>
      </p:sp>
      <p:sp>
        <p:nvSpPr>
          <p:cNvPr id="4" name="Footer Placeholder 3">
            <a:extLst>
              <a:ext uri="{FF2B5EF4-FFF2-40B4-BE49-F238E27FC236}">
                <a16:creationId xmlns:a16="http://schemas.microsoft.com/office/drawing/2014/main" id="{546635F2-B8AE-6017-7862-366854E7501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F318B726-46FE-3B42-9896-F0AD7B2FC021}"/>
              </a:ext>
            </a:extLst>
          </p:cNvPr>
          <p:cNvSpPr>
            <a:spLocks noGrp="1"/>
          </p:cNvSpPr>
          <p:nvPr>
            <p:ph type="sldNum" sz="quarter" idx="12"/>
          </p:nvPr>
        </p:nvSpPr>
        <p:spPr/>
        <p:txBody>
          <a:bodyPr/>
          <a:lstStyle/>
          <a:p>
            <a:fld id="{558478D3-4DD5-4D7B-8D8D-7EA87687E863}" type="slidenum">
              <a:rPr lang="en-US" smtClean="0"/>
              <a:pPr/>
              <a:t>34</a:t>
            </a:fld>
            <a:endParaRPr lang="en-US"/>
          </a:p>
        </p:txBody>
      </p:sp>
    </p:spTree>
    <p:extLst>
      <p:ext uri="{BB962C8B-B14F-4D97-AF65-F5344CB8AC3E}">
        <p14:creationId xmlns:p14="http://schemas.microsoft.com/office/powerpoint/2010/main" val="424660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1458-9FFF-0569-7F3E-B4D02ADF12BE}"/>
              </a:ext>
            </a:extLst>
          </p:cNvPr>
          <p:cNvSpPr>
            <a:spLocks noGrp="1"/>
          </p:cNvSpPr>
          <p:nvPr>
            <p:ph type="title"/>
          </p:nvPr>
        </p:nvSpPr>
        <p:spPr>
          <a:xfrm>
            <a:off x="838200" y="153501"/>
            <a:ext cx="5624638" cy="1264171"/>
          </a:xfrm>
        </p:spPr>
        <p:txBody>
          <a:bodyPr>
            <a:normAutofit fontScale="90000"/>
          </a:bodyPr>
          <a:lstStyle/>
          <a:p>
            <a:r>
              <a:rPr lang="en-US" err="1"/>
              <a:t>Các</a:t>
            </a:r>
            <a:r>
              <a:rPr lang="en-US"/>
              <a:t> </a:t>
            </a:r>
            <a:r>
              <a:rPr lang="en-US" err="1"/>
              <a:t>nguồn</a:t>
            </a:r>
            <a:r>
              <a:rPr lang="en-US"/>
              <a:t> </a:t>
            </a:r>
            <a:r>
              <a:rPr lang="en-US" err="1"/>
              <a:t>sai</a:t>
            </a:r>
            <a:r>
              <a:rPr lang="en-US"/>
              <a:t> </a:t>
            </a:r>
            <a:r>
              <a:rPr lang="en-US" err="1"/>
              <a:t>số</a:t>
            </a:r>
            <a:r>
              <a:rPr lang="en-US"/>
              <a:t> </a:t>
            </a:r>
            <a:r>
              <a:rPr lang="en-US" err="1"/>
              <a:t>của</a:t>
            </a:r>
            <a:r>
              <a:rPr lang="en-US"/>
              <a:t> </a:t>
            </a:r>
            <a:r>
              <a:rPr lang="en-US" err="1"/>
              <a:t>bảng</a:t>
            </a:r>
            <a:r>
              <a:rPr lang="en-US"/>
              <a:t> </a:t>
            </a:r>
            <a:r>
              <a:rPr lang="en-US" err="1"/>
              <a:t>hỏi</a:t>
            </a:r>
            <a:endParaRPr lang="en-US"/>
          </a:p>
        </p:txBody>
      </p:sp>
      <p:sp>
        <p:nvSpPr>
          <p:cNvPr id="4" name="Footer Placeholder 3">
            <a:extLst>
              <a:ext uri="{FF2B5EF4-FFF2-40B4-BE49-F238E27FC236}">
                <a16:creationId xmlns:a16="http://schemas.microsoft.com/office/drawing/2014/main" id="{546635F2-B8AE-6017-7862-366854E7501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F318B726-46FE-3B42-9896-F0AD7B2FC021}"/>
              </a:ext>
            </a:extLst>
          </p:cNvPr>
          <p:cNvSpPr>
            <a:spLocks noGrp="1"/>
          </p:cNvSpPr>
          <p:nvPr>
            <p:ph type="sldNum" sz="quarter" idx="12"/>
          </p:nvPr>
        </p:nvSpPr>
        <p:spPr/>
        <p:txBody>
          <a:bodyPr/>
          <a:lstStyle/>
          <a:p>
            <a:fld id="{558478D3-4DD5-4D7B-8D8D-7EA87687E863}" type="slidenum">
              <a:rPr lang="en-US" smtClean="0"/>
              <a:pPr/>
              <a:t>35</a:t>
            </a:fld>
            <a:endParaRPr lang="en-US"/>
          </a:p>
        </p:txBody>
      </p:sp>
      <p:sp>
        <p:nvSpPr>
          <p:cNvPr id="37" name="Rectangle: Rounded Corners 36">
            <a:extLst>
              <a:ext uri="{FF2B5EF4-FFF2-40B4-BE49-F238E27FC236}">
                <a16:creationId xmlns:a16="http://schemas.microsoft.com/office/drawing/2014/main" id="{3590CC8F-8A0E-00C8-FEC0-DAF51C202442}"/>
              </a:ext>
            </a:extLst>
          </p:cNvPr>
          <p:cNvSpPr/>
          <p:nvPr/>
        </p:nvSpPr>
        <p:spPr>
          <a:xfrm>
            <a:off x="2470573" y="1602968"/>
            <a:ext cx="3258589" cy="66501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solidFill>
                  <a:schemeClr val="tx1"/>
                </a:solidFill>
              </a:rPr>
              <a:t>Constructs</a:t>
            </a:r>
          </a:p>
        </p:txBody>
      </p:sp>
      <p:sp>
        <p:nvSpPr>
          <p:cNvPr id="38" name="Rectangle: Rounded Corners 37">
            <a:extLst>
              <a:ext uri="{FF2B5EF4-FFF2-40B4-BE49-F238E27FC236}">
                <a16:creationId xmlns:a16="http://schemas.microsoft.com/office/drawing/2014/main" id="{898A1D53-80B6-4782-F9F5-4E379FE37D5D}"/>
              </a:ext>
            </a:extLst>
          </p:cNvPr>
          <p:cNvSpPr/>
          <p:nvPr/>
        </p:nvSpPr>
        <p:spPr>
          <a:xfrm>
            <a:off x="2470573" y="2546933"/>
            <a:ext cx="3258589" cy="6650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solidFill>
                  <a:schemeClr val="tx1"/>
                </a:solidFill>
              </a:rPr>
              <a:t>Measurements</a:t>
            </a:r>
          </a:p>
        </p:txBody>
      </p:sp>
      <p:sp>
        <p:nvSpPr>
          <p:cNvPr id="39" name="Rectangle: Rounded Corners 38">
            <a:extLst>
              <a:ext uri="{FF2B5EF4-FFF2-40B4-BE49-F238E27FC236}">
                <a16:creationId xmlns:a16="http://schemas.microsoft.com/office/drawing/2014/main" id="{2DDAD2F1-4141-9A1C-57D3-E0D25CA6461F}"/>
              </a:ext>
            </a:extLst>
          </p:cNvPr>
          <p:cNvSpPr/>
          <p:nvPr/>
        </p:nvSpPr>
        <p:spPr>
          <a:xfrm>
            <a:off x="2470573" y="3490898"/>
            <a:ext cx="3258589" cy="66501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solidFill>
                  <a:schemeClr val="tx1"/>
                </a:solidFill>
              </a:rPr>
              <a:t>Responses</a:t>
            </a:r>
          </a:p>
        </p:txBody>
      </p:sp>
      <p:sp>
        <p:nvSpPr>
          <p:cNvPr id="40" name="Rectangle: Rounded Corners 39">
            <a:extLst>
              <a:ext uri="{FF2B5EF4-FFF2-40B4-BE49-F238E27FC236}">
                <a16:creationId xmlns:a16="http://schemas.microsoft.com/office/drawing/2014/main" id="{F74E62B7-D841-5B14-274D-6EAB1AFD9348}"/>
              </a:ext>
            </a:extLst>
          </p:cNvPr>
          <p:cNvSpPr/>
          <p:nvPr/>
        </p:nvSpPr>
        <p:spPr>
          <a:xfrm>
            <a:off x="2470573" y="4434861"/>
            <a:ext cx="3258589" cy="6650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solidFill>
                  <a:schemeClr val="tx1"/>
                </a:solidFill>
              </a:rPr>
              <a:t>Edited responses</a:t>
            </a:r>
          </a:p>
        </p:txBody>
      </p:sp>
      <p:cxnSp>
        <p:nvCxnSpPr>
          <p:cNvPr id="42" name="Straight Arrow Connector 41">
            <a:extLst>
              <a:ext uri="{FF2B5EF4-FFF2-40B4-BE49-F238E27FC236}">
                <a16:creationId xmlns:a16="http://schemas.microsoft.com/office/drawing/2014/main" id="{57945817-28EE-E4B7-F9FC-32D00B6BDC76}"/>
              </a:ext>
            </a:extLst>
          </p:cNvPr>
          <p:cNvCxnSpPr>
            <a:cxnSpLocks/>
            <a:stCxn id="37" idx="2"/>
            <a:endCxn id="38" idx="0"/>
          </p:cNvCxnSpPr>
          <p:nvPr/>
        </p:nvCxnSpPr>
        <p:spPr>
          <a:xfrm>
            <a:off x="4099868" y="2267986"/>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229BDD2-9490-289E-78D4-EC789C28E217}"/>
              </a:ext>
            </a:extLst>
          </p:cNvPr>
          <p:cNvCxnSpPr>
            <a:cxnSpLocks/>
            <a:stCxn id="38" idx="2"/>
            <a:endCxn id="39" idx="0"/>
          </p:cNvCxnSpPr>
          <p:nvPr/>
        </p:nvCxnSpPr>
        <p:spPr>
          <a:xfrm>
            <a:off x="4099868" y="3211951"/>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F0516F2-BFC3-F253-5A87-D6C5206B2FC4}"/>
              </a:ext>
            </a:extLst>
          </p:cNvPr>
          <p:cNvCxnSpPr>
            <a:cxnSpLocks/>
            <a:stCxn id="39" idx="2"/>
            <a:endCxn id="40" idx="0"/>
          </p:cNvCxnSpPr>
          <p:nvPr/>
        </p:nvCxnSpPr>
        <p:spPr>
          <a:xfrm>
            <a:off x="4099868" y="4155916"/>
            <a:ext cx="0" cy="2789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FE70E814-9FF1-41C0-4D0D-AD83D3D677E8}"/>
              </a:ext>
            </a:extLst>
          </p:cNvPr>
          <p:cNvSpPr/>
          <p:nvPr/>
        </p:nvSpPr>
        <p:spPr>
          <a:xfrm>
            <a:off x="4466704" y="5518748"/>
            <a:ext cx="3258589" cy="66501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solidFill>
                  <a:schemeClr val="tx1"/>
                </a:solidFill>
              </a:rPr>
              <a:t>Survey statistics</a:t>
            </a:r>
          </a:p>
        </p:txBody>
      </p:sp>
      <p:sp>
        <p:nvSpPr>
          <p:cNvPr id="60" name="Rectangle: Rounded Corners 59">
            <a:extLst>
              <a:ext uri="{FF2B5EF4-FFF2-40B4-BE49-F238E27FC236}">
                <a16:creationId xmlns:a16="http://schemas.microsoft.com/office/drawing/2014/main" id="{D32E8E96-8236-71C8-B1B5-743A1DC413DD}"/>
              </a:ext>
            </a:extLst>
          </p:cNvPr>
          <p:cNvSpPr/>
          <p:nvPr/>
        </p:nvSpPr>
        <p:spPr>
          <a:xfrm>
            <a:off x="6462838" y="662738"/>
            <a:ext cx="3258589" cy="66501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solidFill>
                  <a:schemeClr val="tx1"/>
                </a:solidFill>
              </a:rPr>
              <a:t>Targeted population</a:t>
            </a:r>
          </a:p>
        </p:txBody>
      </p:sp>
      <p:sp>
        <p:nvSpPr>
          <p:cNvPr id="61" name="Rectangle: Rounded Corners 60">
            <a:extLst>
              <a:ext uri="{FF2B5EF4-FFF2-40B4-BE49-F238E27FC236}">
                <a16:creationId xmlns:a16="http://schemas.microsoft.com/office/drawing/2014/main" id="{5B6F5D5D-0631-33A1-EF0F-E7B3D8C3512F}"/>
              </a:ext>
            </a:extLst>
          </p:cNvPr>
          <p:cNvSpPr/>
          <p:nvPr/>
        </p:nvSpPr>
        <p:spPr>
          <a:xfrm>
            <a:off x="6462838" y="1606703"/>
            <a:ext cx="3258589" cy="66501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solidFill>
                  <a:schemeClr val="tx1"/>
                </a:solidFill>
              </a:rPr>
              <a:t>Sampling frame</a:t>
            </a:r>
          </a:p>
        </p:txBody>
      </p:sp>
      <p:sp>
        <p:nvSpPr>
          <p:cNvPr id="62" name="Rectangle: Rounded Corners 61">
            <a:extLst>
              <a:ext uri="{FF2B5EF4-FFF2-40B4-BE49-F238E27FC236}">
                <a16:creationId xmlns:a16="http://schemas.microsoft.com/office/drawing/2014/main" id="{A72CDD40-81A9-80F1-E21A-FD58D456D1C2}"/>
              </a:ext>
            </a:extLst>
          </p:cNvPr>
          <p:cNvSpPr/>
          <p:nvPr/>
        </p:nvSpPr>
        <p:spPr>
          <a:xfrm>
            <a:off x="6462838" y="2550668"/>
            <a:ext cx="3258589" cy="66501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solidFill>
                  <a:schemeClr val="tx1"/>
                </a:solidFill>
              </a:rPr>
              <a:t>Sample</a:t>
            </a:r>
          </a:p>
        </p:txBody>
      </p:sp>
      <p:sp>
        <p:nvSpPr>
          <p:cNvPr id="63" name="Rectangle: Rounded Corners 62">
            <a:extLst>
              <a:ext uri="{FF2B5EF4-FFF2-40B4-BE49-F238E27FC236}">
                <a16:creationId xmlns:a16="http://schemas.microsoft.com/office/drawing/2014/main" id="{D6902BF9-0344-1729-1034-98FA2FDD09A2}"/>
              </a:ext>
            </a:extLst>
          </p:cNvPr>
          <p:cNvSpPr/>
          <p:nvPr/>
        </p:nvSpPr>
        <p:spPr>
          <a:xfrm>
            <a:off x="6462838" y="3494631"/>
            <a:ext cx="3258589" cy="66501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solidFill>
                  <a:schemeClr val="tx1"/>
                </a:solidFill>
              </a:rPr>
              <a:t>Respondents</a:t>
            </a:r>
          </a:p>
        </p:txBody>
      </p:sp>
      <p:cxnSp>
        <p:nvCxnSpPr>
          <p:cNvPr id="64" name="Straight Arrow Connector 63">
            <a:extLst>
              <a:ext uri="{FF2B5EF4-FFF2-40B4-BE49-F238E27FC236}">
                <a16:creationId xmlns:a16="http://schemas.microsoft.com/office/drawing/2014/main" id="{79427D1A-8387-6FE5-F2A6-A2C18A6C57F5}"/>
              </a:ext>
            </a:extLst>
          </p:cNvPr>
          <p:cNvCxnSpPr>
            <a:cxnSpLocks/>
            <a:stCxn id="60" idx="2"/>
            <a:endCxn id="61" idx="0"/>
          </p:cNvCxnSpPr>
          <p:nvPr/>
        </p:nvCxnSpPr>
        <p:spPr>
          <a:xfrm>
            <a:off x="8092133" y="1327756"/>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0FF5E35-869F-72FB-716B-150150BC8A15}"/>
              </a:ext>
            </a:extLst>
          </p:cNvPr>
          <p:cNvCxnSpPr>
            <a:cxnSpLocks/>
            <a:stCxn id="61" idx="2"/>
            <a:endCxn id="62" idx="0"/>
          </p:cNvCxnSpPr>
          <p:nvPr/>
        </p:nvCxnSpPr>
        <p:spPr>
          <a:xfrm>
            <a:off x="8092133" y="2271721"/>
            <a:ext cx="0" cy="278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F840F03-F41B-D6A7-0EAD-A1DB47375C19}"/>
              </a:ext>
            </a:extLst>
          </p:cNvPr>
          <p:cNvCxnSpPr>
            <a:cxnSpLocks/>
            <a:stCxn id="62" idx="2"/>
            <a:endCxn id="63" idx="0"/>
          </p:cNvCxnSpPr>
          <p:nvPr/>
        </p:nvCxnSpPr>
        <p:spPr>
          <a:xfrm>
            <a:off x="8092133" y="3215686"/>
            <a:ext cx="0" cy="2789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Rounded Corners 66">
            <a:extLst>
              <a:ext uri="{FF2B5EF4-FFF2-40B4-BE49-F238E27FC236}">
                <a16:creationId xmlns:a16="http://schemas.microsoft.com/office/drawing/2014/main" id="{6A90735E-BB72-BC5B-FF57-610943F00535}"/>
              </a:ext>
            </a:extLst>
          </p:cNvPr>
          <p:cNvSpPr/>
          <p:nvPr/>
        </p:nvSpPr>
        <p:spPr>
          <a:xfrm>
            <a:off x="6462838" y="4438594"/>
            <a:ext cx="3258589" cy="6650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solidFill>
                  <a:schemeClr val="tx1"/>
                </a:solidFill>
              </a:rPr>
              <a:t>Postsurvey adjustments</a:t>
            </a:r>
          </a:p>
        </p:txBody>
      </p:sp>
      <p:cxnSp>
        <p:nvCxnSpPr>
          <p:cNvPr id="68" name="Straight Arrow Connector 67">
            <a:extLst>
              <a:ext uri="{FF2B5EF4-FFF2-40B4-BE49-F238E27FC236}">
                <a16:creationId xmlns:a16="http://schemas.microsoft.com/office/drawing/2014/main" id="{4EFBC643-8DA4-6043-8505-9E994FD34ED6}"/>
              </a:ext>
            </a:extLst>
          </p:cNvPr>
          <p:cNvCxnSpPr>
            <a:cxnSpLocks/>
            <a:endCxn id="67" idx="0"/>
          </p:cNvCxnSpPr>
          <p:nvPr/>
        </p:nvCxnSpPr>
        <p:spPr>
          <a:xfrm>
            <a:off x="8092133" y="4159649"/>
            <a:ext cx="0" cy="2789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92F1F87-1B87-9B3E-4A8D-5DC850099CB5}"/>
              </a:ext>
            </a:extLst>
          </p:cNvPr>
          <p:cNvCxnSpPr>
            <a:cxnSpLocks/>
            <a:stCxn id="40" idx="2"/>
            <a:endCxn id="53" idx="1"/>
          </p:cNvCxnSpPr>
          <p:nvPr/>
        </p:nvCxnSpPr>
        <p:spPr>
          <a:xfrm>
            <a:off x="4099868" y="5099879"/>
            <a:ext cx="366836" cy="7513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CFEFDC7-CDFB-8008-0D71-E24DD05055EA}"/>
              </a:ext>
            </a:extLst>
          </p:cNvPr>
          <p:cNvCxnSpPr>
            <a:cxnSpLocks/>
            <a:stCxn id="67" idx="2"/>
            <a:endCxn id="53" idx="3"/>
          </p:cNvCxnSpPr>
          <p:nvPr/>
        </p:nvCxnSpPr>
        <p:spPr>
          <a:xfrm flipH="1">
            <a:off x="7725293" y="5103612"/>
            <a:ext cx="366840" cy="7476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74BD911E-9C7D-4C98-1D65-80010BC842A4}"/>
              </a:ext>
            </a:extLst>
          </p:cNvPr>
          <p:cNvSpPr/>
          <p:nvPr/>
        </p:nvSpPr>
        <p:spPr>
          <a:xfrm>
            <a:off x="471018" y="2074950"/>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Validity</a:t>
            </a:r>
          </a:p>
        </p:txBody>
      </p:sp>
      <p:cxnSp>
        <p:nvCxnSpPr>
          <p:cNvPr id="77" name="Straight Arrow Connector 76">
            <a:extLst>
              <a:ext uri="{FF2B5EF4-FFF2-40B4-BE49-F238E27FC236}">
                <a16:creationId xmlns:a16="http://schemas.microsoft.com/office/drawing/2014/main" id="{CAD450B3-D2AD-E833-5F6F-40B95C408946}"/>
              </a:ext>
            </a:extLst>
          </p:cNvPr>
          <p:cNvCxnSpPr>
            <a:cxnSpLocks/>
          </p:cNvCxnSpPr>
          <p:nvPr/>
        </p:nvCxnSpPr>
        <p:spPr>
          <a:xfrm>
            <a:off x="2115408" y="2407460"/>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47B0F2E3-FB65-FECF-C6F1-09858D4C124F}"/>
              </a:ext>
            </a:extLst>
          </p:cNvPr>
          <p:cNvSpPr/>
          <p:nvPr/>
        </p:nvSpPr>
        <p:spPr>
          <a:xfrm>
            <a:off x="469470" y="3018913"/>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Measurement errors</a:t>
            </a:r>
          </a:p>
        </p:txBody>
      </p:sp>
      <p:cxnSp>
        <p:nvCxnSpPr>
          <p:cNvPr id="84" name="Straight Arrow Connector 83">
            <a:extLst>
              <a:ext uri="{FF2B5EF4-FFF2-40B4-BE49-F238E27FC236}">
                <a16:creationId xmlns:a16="http://schemas.microsoft.com/office/drawing/2014/main" id="{948F1324-58E6-BB44-857E-9C591C357850}"/>
              </a:ext>
            </a:extLst>
          </p:cNvPr>
          <p:cNvCxnSpPr>
            <a:cxnSpLocks/>
          </p:cNvCxnSpPr>
          <p:nvPr/>
        </p:nvCxnSpPr>
        <p:spPr>
          <a:xfrm>
            <a:off x="2113860" y="3351423"/>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3DBD3708-F5FA-1B1B-2333-00FB6FF3B2DF}"/>
              </a:ext>
            </a:extLst>
          </p:cNvPr>
          <p:cNvSpPr/>
          <p:nvPr/>
        </p:nvSpPr>
        <p:spPr>
          <a:xfrm>
            <a:off x="469470" y="3962876"/>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Processing</a:t>
            </a:r>
          </a:p>
          <a:p>
            <a:pPr algn="ctr"/>
            <a:r>
              <a:rPr lang="en-US">
                <a:solidFill>
                  <a:schemeClr val="tx1"/>
                </a:solidFill>
              </a:rPr>
              <a:t>errors</a:t>
            </a:r>
          </a:p>
        </p:txBody>
      </p:sp>
      <p:cxnSp>
        <p:nvCxnSpPr>
          <p:cNvPr id="86" name="Straight Arrow Connector 85">
            <a:extLst>
              <a:ext uri="{FF2B5EF4-FFF2-40B4-BE49-F238E27FC236}">
                <a16:creationId xmlns:a16="http://schemas.microsoft.com/office/drawing/2014/main" id="{CDE47EEB-93A3-1864-1769-EAB215E51116}"/>
              </a:ext>
            </a:extLst>
          </p:cNvPr>
          <p:cNvCxnSpPr>
            <a:cxnSpLocks/>
          </p:cNvCxnSpPr>
          <p:nvPr/>
        </p:nvCxnSpPr>
        <p:spPr>
          <a:xfrm>
            <a:off x="2113860" y="4295386"/>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C5103ABA-A9D3-C479-6C16-E5C1C7D2645A}"/>
              </a:ext>
            </a:extLst>
          </p:cNvPr>
          <p:cNvSpPr/>
          <p:nvPr/>
        </p:nvSpPr>
        <p:spPr>
          <a:xfrm>
            <a:off x="10084663" y="1117083"/>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Coverage errors</a:t>
            </a:r>
          </a:p>
        </p:txBody>
      </p:sp>
      <p:cxnSp>
        <p:nvCxnSpPr>
          <p:cNvPr id="100" name="Straight Arrow Connector 99">
            <a:extLst>
              <a:ext uri="{FF2B5EF4-FFF2-40B4-BE49-F238E27FC236}">
                <a16:creationId xmlns:a16="http://schemas.microsoft.com/office/drawing/2014/main" id="{606E70B0-977B-98F1-7A8C-AAE0640269F5}"/>
              </a:ext>
            </a:extLst>
          </p:cNvPr>
          <p:cNvCxnSpPr>
            <a:cxnSpLocks/>
          </p:cNvCxnSpPr>
          <p:nvPr/>
        </p:nvCxnSpPr>
        <p:spPr>
          <a:xfrm flipH="1">
            <a:off x="9407941" y="1467524"/>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2132B9A1-7A18-49CA-EAD1-82D1BC10B399}"/>
              </a:ext>
            </a:extLst>
          </p:cNvPr>
          <p:cNvSpPr/>
          <p:nvPr/>
        </p:nvSpPr>
        <p:spPr>
          <a:xfrm>
            <a:off x="10083115" y="2061046"/>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Sampling errors</a:t>
            </a:r>
          </a:p>
        </p:txBody>
      </p:sp>
      <p:cxnSp>
        <p:nvCxnSpPr>
          <p:cNvPr id="102" name="Straight Arrow Connector 101">
            <a:extLst>
              <a:ext uri="{FF2B5EF4-FFF2-40B4-BE49-F238E27FC236}">
                <a16:creationId xmlns:a16="http://schemas.microsoft.com/office/drawing/2014/main" id="{A44197D4-93B0-A20C-8122-232F48C50356}"/>
              </a:ext>
            </a:extLst>
          </p:cNvPr>
          <p:cNvCxnSpPr>
            <a:cxnSpLocks/>
          </p:cNvCxnSpPr>
          <p:nvPr/>
        </p:nvCxnSpPr>
        <p:spPr>
          <a:xfrm flipH="1">
            <a:off x="9406393" y="2411487"/>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3BEA5C80-846A-ECD3-E19D-3B90E491779A}"/>
              </a:ext>
            </a:extLst>
          </p:cNvPr>
          <p:cNvSpPr/>
          <p:nvPr/>
        </p:nvSpPr>
        <p:spPr>
          <a:xfrm>
            <a:off x="10083115" y="3005009"/>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Nonresponse errors</a:t>
            </a:r>
          </a:p>
        </p:txBody>
      </p:sp>
      <p:cxnSp>
        <p:nvCxnSpPr>
          <p:cNvPr id="104" name="Straight Arrow Connector 103">
            <a:extLst>
              <a:ext uri="{FF2B5EF4-FFF2-40B4-BE49-F238E27FC236}">
                <a16:creationId xmlns:a16="http://schemas.microsoft.com/office/drawing/2014/main" id="{985A0B85-223E-6A2F-9657-1A7AA7B8F549}"/>
              </a:ext>
            </a:extLst>
          </p:cNvPr>
          <p:cNvCxnSpPr>
            <a:cxnSpLocks/>
          </p:cNvCxnSpPr>
          <p:nvPr/>
        </p:nvCxnSpPr>
        <p:spPr>
          <a:xfrm flipH="1">
            <a:off x="9406393" y="3355450"/>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D650AB88-B2FE-4242-892E-5FCC195A0CDC}"/>
              </a:ext>
            </a:extLst>
          </p:cNvPr>
          <p:cNvSpPr/>
          <p:nvPr/>
        </p:nvSpPr>
        <p:spPr>
          <a:xfrm>
            <a:off x="10084663" y="3943478"/>
            <a:ext cx="1644390" cy="665018"/>
          </a:xfrm>
          <a:prstGeom prst="rect">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Adjustment errors</a:t>
            </a:r>
          </a:p>
        </p:txBody>
      </p:sp>
      <p:cxnSp>
        <p:nvCxnSpPr>
          <p:cNvPr id="106" name="Straight Arrow Connector 105">
            <a:extLst>
              <a:ext uri="{FF2B5EF4-FFF2-40B4-BE49-F238E27FC236}">
                <a16:creationId xmlns:a16="http://schemas.microsoft.com/office/drawing/2014/main" id="{29235741-6CB0-69E1-DD3E-C42DAD852FF4}"/>
              </a:ext>
            </a:extLst>
          </p:cNvPr>
          <p:cNvCxnSpPr>
            <a:cxnSpLocks/>
          </p:cNvCxnSpPr>
          <p:nvPr/>
        </p:nvCxnSpPr>
        <p:spPr>
          <a:xfrm flipH="1">
            <a:off x="9407941" y="4293919"/>
            <a:ext cx="675174" cy="54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733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Phân</a:t>
            </a:r>
            <a:r>
              <a:rPr lang="en-US"/>
              <a:t> </a:t>
            </a:r>
            <a:r>
              <a:rPr lang="en-US" err="1"/>
              <a:t>tích</a:t>
            </a:r>
            <a:r>
              <a:rPr lang="en-US"/>
              <a:t> </a:t>
            </a:r>
            <a:r>
              <a:rPr lang="en-US" err="1"/>
              <a:t>dữ</a:t>
            </a:r>
            <a:r>
              <a:rPr lang="en-US"/>
              <a:t> </a:t>
            </a:r>
            <a:r>
              <a:rPr lang="en-US" err="1"/>
              <a:t>liệu</a:t>
            </a:r>
            <a:r>
              <a:rPr lang="en-US"/>
              <a:t> </a:t>
            </a:r>
            <a:r>
              <a:rPr lang="en-US" err="1"/>
              <a:t>thăm</a:t>
            </a:r>
            <a:r>
              <a:rPr lang="en-US"/>
              <a:t> </a:t>
            </a:r>
            <a:r>
              <a:rPr lang="en-US" err="1"/>
              <a:t>dò</a:t>
            </a:r>
            <a:endParaRPr lang="en-US"/>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36</a:t>
            </a:fld>
            <a:endParaRPr lang="en-US"/>
          </a:p>
        </p:txBody>
      </p:sp>
    </p:spTree>
    <p:extLst>
      <p:ext uri="{BB962C8B-B14F-4D97-AF65-F5344CB8AC3E}">
        <p14:creationId xmlns:p14="http://schemas.microsoft.com/office/powerpoint/2010/main" val="40158558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61CF-B9D7-4991-09D6-0C202049D8EC}"/>
              </a:ext>
            </a:extLst>
          </p:cNvPr>
          <p:cNvSpPr>
            <a:spLocks noGrp="1"/>
          </p:cNvSpPr>
          <p:nvPr>
            <p:ph type="title"/>
          </p:nvPr>
        </p:nvSpPr>
        <p:spPr/>
        <p:txBody>
          <a:bodyPr>
            <a:normAutofit/>
          </a:bodyPr>
          <a:lstStyle/>
          <a:p>
            <a:r>
              <a:rPr lang="en-US" err="1"/>
              <a:t>Tìm</a:t>
            </a:r>
            <a:r>
              <a:rPr lang="en-US"/>
              <a:t> </a:t>
            </a:r>
            <a:r>
              <a:rPr lang="en-US" err="1"/>
              <a:t>hiểu</a:t>
            </a:r>
            <a:r>
              <a:rPr lang="en-US"/>
              <a:t> </a:t>
            </a:r>
            <a:r>
              <a:rPr lang="en-US" err="1"/>
              <a:t>dữ</a:t>
            </a:r>
            <a:r>
              <a:rPr lang="en-US"/>
              <a:t> </a:t>
            </a:r>
            <a:r>
              <a:rPr lang="en-US" err="1"/>
              <a:t>liệu</a:t>
            </a:r>
            <a:r>
              <a:rPr lang="en-US"/>
              <a:t>/</a:t>
            </a:r>
            <a:r>
              <a:rPr lang="en-US" err="1"/>
              <a:t>Biểu</a:t>
            </a:r>
            <a:r>
              <a:rPr lang="en-US"/>
              <a:t> </a:t>
            </a:r>
            <a:r>
              <a:rPr lang="en-US" err="1"/>
              <a:t>diễn</a:t>
            </a:r>
            <a:r>
              <a:rPr lang="en-US"/>
              <a:t> </a:t>
            </a:r>
            <a:r>
              <a:rPr lang="en-US" err="1"/>
              <a:t>dữ</a:t>
            </a:r>
            <a:r>
              <a:rPr lang="en-US"/>
              <a:t> </a:t>
            </a:r>
            <a:r>
              <a:rPr lang="en-US" err="1"/>
              <a:t>liệu</a:t>
            </a:r>
            <a:endParaRPr lang="en-US"/>
          </a:p>
        </p:txBody>
      </p:sp>
      <p:sp>
        <p:nvSpPr>
          <p:cNvPr id="3" name="Content Placeholder 2">
            <a:extLst>
              <a:ext uri="{FF2B5EF4-FFF2-40B4-BE49-F238E27FC236}">
                <a16:creationId xmlns:a16="http://schemas.microsoft.com/office/drawing/2014/main" id="{91B6B99B-CDFA-FF3A-043E-BFFFA8927F42}"/>
              </a:ext>
            </a:extLst>
          </p:cNvPr>
          <p:cNvSpPr>
            <a:spLocks noGrp="1"/>
          </p:cNvSpPr>
          <p:nvPr>
            <p:ph idx="1"/>
          </p:nvPr>
        </p:nvSpPr>
        <p:spPr/>
        <p:txBody>
          <a:bodyPr/>
          <a:lstStyle/>
          <a:p>
            <a:pPr>
              <a:lnSpc>
                <a:spcPct val="200000"/>
              </a:lnSpc>
            </a:pPr>
            <a:r>
              <a:rPr lang="en-US" err="1"/>
              <a:t>Là</a:t>
            </a:r>
            <a:r>
              <a:rPr lang="en-US"/>
              <a:t> </a:t>
            </a:r>
            <a:r>
              <a:rPr lang="en-US" err="1"/>
              <a:t>bước</a:t>
            </a:r>
            <a:r>
              <a:rPr lang="en-US"/>
              <a:t> </a:t>
            </a:r>
            <a:r>
              <a:rPr lang="en-US" err="1"/>
              <a:t>không</a:t>
            </a:r>
            <a:r>
              <a:rPr lang="en-US"/>
              <a:t> </a:t>
            </a:r>
            <a:r>
              <a:rPr lang="en-US" err="1"/>
              <a:t>thể</a:t>
            </a:r>
            <a:r>
              <a:rPr lang="en-US"/>
              <a:t> </a:t>
            </a:r>
            <a:r>
              <a:rPr lang="en-US" err="1"/>
              <a:t>bỏ</a:t>
            </a:r>
            <a:r>
              <a:rPr lang="en-US"/>
              <a:t> qua</a:t>
            </a:r>
          </a:p>
          <a:p>
            <a:pPr>
              <a:lnSpc>
                <a:spcPct val="200000"/>
              </a:lnSpc>
            </a:pPr>
            <a:r>
              <a:rPr lang="en-US" err="1"/>
              <a:t>Giúp</a:t>
            </a:r>
            <a:r>
              <a:rPr lang="en-US"/>
              <a:t> </a:t>
            </a:r>
            <a:r>
              <a:rPr lang="en-US" err="1"/>
              <a:t>phát</a:t>
            </a:r>
            <a:r>
              <a:rPr lang="en-US"/>
              <a:t> </a:t>
            </a:r>
            <a:r>
              <a:rPr lang="en-US" err="1"/>
              <a:t>hiện</a:t>
            </a:r>
            <a:r>
              <a:rPr lang="en-US"/>
              <a:t> </a:t>
            </a:r>
            <a:r>
              <a:rPr lang="en-US" err="1"/>
              <a:t>những</a:t>
            </a:r>
            <a:r>
              <a:rPr lang="en-US"/>
              <a:t> </a:t>
            </a:r>
            <a:r>
              <a:rPr lang="en-US" err="1"/>
              <a:t>vấn</a:t>
            </a:r>
            <a:r>
              <a:rPr lang="en-US"/>
              <a:t> </a:t>
            </a:r>
            <a:r>
              <a:rPr lang="en-US" err="1"/>
              <a:t>đề</a:t>
            </a:r>
            <a:r>
              <a:rPr lang="en-US"/>
              <a:t> </a:t>
            </a:r>
            <a:r>
              <a:rPr lang="en-US" err="1"/>
              <a:t>trong</a:t>
            </a:r>
            <a:r>
              <a:rPr lang="en-US"/>
              <a:t> </a:t>
            </a:r>
            <a:r>
              <a:rPr lang="en-US" err="1"/>
              <a:t>dữ</a:t>
            </a:r>
            <a:r>
              <a:rPr lang="en-US"/>
              <a:t> </a:t>
            </a:r>
            <a:r>
              <a:rPr lang="en-US" err="1"/>
              <a:t>liệu</a:t>
            </a:r>
            <a:endParaRPr lang="en-US"/>
          </a:p>
          <a:p>
            <a:pPr>
              <a:lnSpc>
                <a:spcPct val="200000"/>
              </a:lnSpc>
            </a:pPr>
            <a:r>
              <a:rPr lang="en-US" err="1"/>
              <a:t>Giúp</a:t>
            </a:r>
            <a:r>
              <a:rPr lang="en-US"/>
              <a:t> </a:t>
            </a:r>
            <a:r>
              <a:rPr lang="en-US" err="1"/>
              <a:t>có</a:t>
            </a:r>
            <a:r>
              <a:rPr lang="en-US"/>
              <a:t> </a:t>
            </a:r>
            <a:r>
              <a:rPr lang="en-US" err="1"/>
              <a:t>hình</a:t>
            </a:r>
            <a:r>
              <a:rPr lang="en-US"/>
              <a:t> dung </a:t>
            </a:r>
            <a:r>
              <a:rPr lang="en-US" err="1"/>
              <a:t>chung</a:t>
            </a:r>
            <a:r>
              <a:rPr lang="en-US"/>
              <a:t> </a:t>
            </a:r>
            <a:r>
              <a:rPr lang="en-US" err="1"/>
              <a:t>về</a:t>
            </a:r>
            <a:r>
              <a:rPr lang="en-US"/>
              <a:t> </a:t>
            </a:r>
            <a:r>
              <a:rPr lang="en-US" err="1"/>
              <a:t>dữ</a:t>
            </a:r>
            <a:r>
              <a:rPr lang="en-US"/>
              <a:t> </a:t>
            </a:r>
            <a:r>
              <a:rPr lang="en-US" err="1"/>
              <a:t>liệu</a:t>
            </a:r>
            <a:r>
              <a:rPr lang="en-US"/>
              <a:t> </a:t>
            </a:r>
            <a:r>
              <a:rPr lang="en-US" err="1"/>
              <a:t>và</a:t>
            </a:r>
            <a:r>
              <a:rPr lang="en-US"/>
              <a:t> </a:t>
            </a:r>
            <a:r>
              <a:rPr lang="en-US" err="1"/>
              <a:t>các</a:t>
            </a:r>
            <a:r>
              <a:rPr lang="en-US"/>
              <a:t> </a:t>
            </a:r>
            <a:r>
              <a:rPr lang="en-US" err="1"/>
              <a:t>mối</a:t>
            </a:r>
            <a:r>
              <a:rPr lang="en-US"/>
              <a:t> </a:t>
            </a:r>
            <a:r>
              <a:rPr lang="en-US" err="1"/>
              <a:t>tương</a:t>
            </a:r>
            <a:r>
              <a:rPr lang="en-US"/>
              <a:t> </a:t>
            </a:r>
            <a:r>
              <a:rPr lang="en-US" err="1"/>
              <a:t>quan</a:t>
            </a:r>
            <a:r>
              <a:rPr lang="en-US"/>
              <a:t> </a:t>
            </a:r>
            <a:r>
              <a:rPr lang="en-US" err="1"/>
              <a:t>giữa</a:t>
            </a:r>
            <a:r>
              <a:rPr lang="en-US"/>
              <a:t> </a:t>
            </a:r>
            <a:r>
              <a:rPr lang="en-US" err="1"/>
              <a:t>các</a:t>
            </a:r>
            <a:r>
              <a:rPr lang="en-US"/>
              <a:t> </a:t>
            </a:r>
            <a:r>
              <a:rPr lang="en-US" err="1"/>
              <a:t>dữ</a:t>
            </a:r>
            <a:r>
              <a:rPr lang="en-US"/>
              <a:t> </a:t>
            </a:r>
            <a:r>
              <a:rPr lang="en-US" err="1"/>
              <a:t>liệu</a:t>
            </a:r>
            <a:endParaRPr lang="en-US"/>
          </a:p>
          <a:p>
            <a:pPr>
              <a:lnSpc>
                <a:spcPct val="200000"/>
              </a:lnSpc>
            </a:pPr>
            <a:r>
              <a:rPr lang="en-US" err="1"/>
              <a:t>Phát</a:t>
            </a:r>
            <a:r>
              <a:rPr lang="en-US"/>
              <a:t> </a:t>
            </a:r>
            <a:r>
              <a:rPr lang="en-US" err="1"/>
              <a:t>triển</a:t>
            </a:r>
            <a:r>
              <a:rPr lang="en-US"/>
              <a:t> </a:t>
            </a:r>
            <a:r>
              <a:rPr lang="en-US" err="1"/>
              <a:t>giả</a:t>
            </a:r>
            <a:r>
              <a:rPr lang="en-US"/>
              <a:t> </a:t>
            </a:r>
            <a:r>
              <a:rPr lang="en-US" err="1"/>
              <a:t>thuyết</a:t>
            </a:r>
            <a:r>
              <a:rPr lang="en-US"/>
              <a:t>, </a:t>
            </a:r>
            <a:r>
              <a:rPr lang="en-US" err="1"/>
              <a:t>và</a:t>
            </a:r>
            <a:r>
              <a:rPr lang="en-US"/>
              <a:t> </a:t>
            </a:r>
            <a:r>
              <a:rPr lang="en-US" err="1"/>
              <a:t>lý</a:t>
            </a:r>
            <a:r>
              <a:rPr lang="en-US"/>
              <a:t> </a:t>
            </a:r>
            <a:r>
              <a:rPr lang="en-US" err="1"/>
              <a:t>thuyết</a:t>
            </a:r>
            <a:r>
              <a:rPr lang="en-US"/>
              <a:t> </a:t>
            </a:r>
            <a:r>
              <a:rPr lang="en-US" err="1"/>
              <a:t>mới</a:t>
            </a:r>
            <a:endParaRPr lang="en-US"/>
          </a:p>
        </p:txBody>
      </p:sp>
      <p:sp>
        <p:nvSpPr>
          <p:cNvPr id="4" name="Footer Placeholder 3">
            <a:extLst>
              <a:ext uri="{FF2B5EF4-FFF2-40B4-BE49-F238E27FC236}">
                <a16:creationId xmlns:a16="http://schemas.microsoft.com/office/drawing/2014/main" id="{3A9966AE-5E1B-AF78-766B-B0C288133E53}"/>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77FBB0AF-E059-ED81-5B20-9616D40FC977}"/>
              </a:ext>
            </a:extLst>
          </p:cNvPr>
          <p:cNvSpPr>
            <a:spLocks noGrp="1"/>
          </p:cNvSpPr>
          <p:nvPr>
            <p:ph type="sldNum" sz="quarter" idx="12"/>
          </p:nvPr>
        </p:nvSpPr>
        <p:spPr/>
        <p:txBody>
          <a:bodyPr/>
          <a:lstStyle/>
          <a:p>
            <a:fld id="{558478D3-4DD5-4D7B-8D8D-7EA87687E863}" type="slidenum">
              <a:rPr lang="en-US" smtClean="0"/>
              <a:pPr/>
              <a:t>37</a:t>
            </a:fld>
            <a:endParaRPr lang="en-US"/>
          </a:p>
        </p:txBody>
      </p:sp>
    </p:spTree>
    <p:extLst>
      <p:ext uri="{BB962C8B-B14F-4D97-AF65-F5344CB8AC3E}">
        <p14:creationId xmlns:p14="http://schemas.microsoft.com/office/powerpoint/2010/main" val="117369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82B16-8E83-0FDE-0964-C8359E82B5D0}"/>
              </a:ext>
            </a:extLst>
          </p:cNvPr>
          <p:cNvSpPr>
            <a:spLocks noGrp="1"/>
          </p:cNvSpPr>
          <p:nvPr>
            <p:ph idx="1"/>
          </p:nvPr>
        </p:nvSpPr>
        <p:spPr>
          <a:xfrm>
            <a:off x="7218529" y="4954137"/>
            <a:ext cx="4313830" cy="753733"/>
          </a:xfrm>
        </p:spPr>
        <p:txBody>
          <a:bodyPr>
            <a:normAutofit/>
          </a:bodyPr>
          <a:lstStyle/>
          <a:p>
            <a:pPr marL="0" indent="0">
              <a:buNone/>
            </a:pPr>
            <a:r>
              <a:rPr lang="en-US" sz="1400" b="0" i="0" err="1">
                <a:solidFill>
                  <a:srgbClr val="333333"/>
                </a:solidFill>
                <a:effectLst/>
                <a:latin typeface="-apple-system"/>
              </a:rPr>
              <a:t>Yanai</a:t>
            </a:r>
            <a:r>
              <a:rPr lang="en-US" sz="1400" b="0" i="0">
                <a:solidFill>
                  <a:srgbClr val="333333"/>
                </a:solidFill>
                <a:effectLst/>
                <a:latin typeface="-apple-system"/>
              </a:rPr>
              <a:t>, I., </a:t>
            </a:r>
            <a:r>
              <a:rPr lang="en-US" sz="1400" b="0" i="0" err="1">
                <a:solidFill>
                  <a:srgbClr val="333333"/>
                </a:solidFill>
                <a:effectLst/>
                <a:latin typeface="-apple-system"/>
              </a:rPr>
              <a:t>Lercher</a:t>
            </a:r>
            <a:r>
              <a:rPr lang="en-US" sz="1400" b="0" i="0">
                <a:solidFill>
                  <a:srgbClr val="333333"/>
                </a:solidFill>
                <a:effectLst/>
                <a:latin typeface="-apple-system"/>
              </a:rPr>
              <a:t>, M. A hypothesis is a liability. </a:t>
            </a:r>
            <a:r>
              <a:rPr lang="en-US" sz="1400" b="0" i="1">
                <a:solidFill>
                  <a:srgbClr val="333333"/>
                </a:solidFill>
                <a:effectLst/>
                <a:latin typeface="-apple-system"/>
              </a:rPr>
              <a:t>Genome Biol</a:t>
            </a:r>
            <a:r>
              <a:rPr lang="en-US" sz="1400" b="0" i="0">
                <a:solidFill>
                  <a:srgbClr val="333333"/>
                </a:solidFill>
                <a:effectLst/>
                <a:latin typeface="-apple-system"/>
              </a:rPr>
              <a:t> </a:t>
            </a:r>
            <a:r>
              <a:rPr lang="en-US" sz="1400" b="1" i="0">
                <a:solidFill>
                  <a:srgbClr val="333333"/>
                </a:solidFill>
                <a:effectLst/>
                <a:latin typeface="-apple-system"/>
              </a:rPr>
              <a:t>21</a:t>
            </a:r>
            <a:r>
              <a:rPr lang="en-US" sz="1400" b="0" i="0">
                <a:solidFill>
                  <a:srgbClr val="333333"/>
                </a:solidFill>
                <a:effectLst/>
                <a:latin typeface="-apple-system"/>
              </a:rPr>
              <a:t>, 231 (2020). https://doi.org/10.1186/s13059-020-02133-w</a:t>
            </a:r>
            <a:endParaRPr lang="en-US" sz="1400"/>
          </a:p>
        </p:txBody>
      </p:sp>
      <p:sp>
        <p:nvSpPr>
          <p:cNvPr id="4" name="Footer Placeholder 3">
            <a:extLst>
              <a:ext uri="{FF2B5EF4-FFF2-40B4-BE49-F238E27FC236}">
                <a16:creationId xmlns:a16="http://schemas.microsoft.com/office/drawing/2014/main" id="{3C1927AC-B2E8-C205-0F86-801E6318DEEB}"/>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722E9ED2-C49E-5DC9-DAB5-F5AA9BBC593E}"/>
              </a:ext>
            </a:extLst>
          </p:cNvPr>
          <p:cNvSpPr>
            <a:spLocks noGrp="1"/>
          </p:cNvSpPr>
          <p:nvPr>
            <p:ph type="sldNum" sz="quarter" idx="12"/>
          </p:nvPr>
        </p:nvSpPr>
        <p:spPr/>
        <p:txBody>
          <a:bodyPr/>
          <a:lstStyle/>
          <a:p>
            <a:fld id="{558478D3-4DD5-4D7B-8D8D-7EA87687E863}" type="slidenum">
              <a:rPr lang="en-US" smtClean="0"/>
              <a:pPr/>
              <a:t>38</a:t>
            </a:fld>
            <a:endParaRPr lang="en-US"/>
          </a:p>
        </p:txBody>
      </p:sp>
      <p:pic>
        <p:nvPicPr>
          <p:cNvPr id="1026" name="Picture 2" descr="Fig. 1">
            <a:extLst>
              <a:ext uri="{FF2B5EF4-FFF2-40B4-BE49-F238E27FC236}">
                <a16:creationId xmlns:a16="http://schemas.microsoft.com/office/drawing/2014/main" id="{1ED36F38-00CF-67C6-D4EE-696DF38BF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50" y="172474"/>
            <a:ext cx="6725479" cy="598066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22968EF-0375-990C-FEAD-BF20F32EBB24}"/>
              </a:ext>
            </a:extLst>
          </p:cNvPr>
          <p:cNvSpPr/>
          <p:nvPr/>
        </p:nvSpPr>
        <p:spPr>
          <a:xfrm>
            <a:off x="3120077" y="0"/>
            <a:ext cx="4822920" cy="4305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04176A0-52C1-8B40-5396-619C71BAD176}"/>
              </a:ext>
            </a:extLst>
          </p:cNvPr>
          <p:cNvSpPr/>
          <p:nvPr/>
        </p:nvSpPr>
        <p:spPr>
          <a:xfrm>
            <a:off x="218661" y="4292440"/>
            <a:ext cx="6725479" cy="1860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687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82B16-8E83-0FDE-0964-C8359E82B5D0}"/>
              </a:ext>
            </a:extLst>
          </p:cNvPr>
          <p:cNvSpPr>
            <a:spLocks noGrp="1"/>
          </p:cNvSpPr>
          <p:nvPr>
            <p:ph idx="1"/>
          </p:nvPr>
        </p:nvSpPr>
        <p:spPr>
          <a:xfrm>
            <a:off x="7218529" y="4954137"/>
            <a:ext cx="4313830" cy="753733"/>
          </a:xfrm>
        </p:spPr>
        <p:txBody>
          <a:bodyPr>
            <a:normAutofit/>
          </a:bodyPr>
          <a:lstStyle/>
          <a:p>
            <a:pPr marL="0" indent="0">
              <a:buNone/>
            </a:pPr>
            <a:r>
              <a:rPr lang="en-US" sz="1400" b="0" i="0" err="1">
                <a:solidFill>
                  <a:srgbClr val="333333"/>
                </a:solidFill>
                <a:effectLst/>
                <a:latin typeface="-apple-system"/>
              </a:rPr>
              <a:t>Yanai</a:t>
            </a:r>
            <a:r>
              <a:rPr lang="en-US" sz="1400" b="0" i="0">
                <a:solidFill>
                  <a:srgbClr val="333333"/>
                </a:solidFill>
                <a:effectLst/>
                <a:latin typeface="-apple-system"/>
              </a:rPr>
              <a:t>, I., </a:t>
            </a:r>
            <a:r>
              <a:rPr lang="en-US" sz="1400" b="0" i="0" err="1">
                <a:solidFill>
                  <a:srgbClr val="333333"/>
                </a:solidFill>
                <a:effectLst/>
                <a:latin typeface="-apple-system"/>
              </a:rPr>
              <a:t>Lercher</a:t>
            </a:r>
            <a:r>
              <a:rPr lang="en-US" sz="1400" b="0" i="0">
                <a:solidFill>
                  <a:srgbClr val="333333"/>
                </a:solidFill>
                <a:effectLst/>
                <a:latin typeface="-apple-system"/>
              </a:rPr>
              <a:t>, M. A hypothesis is a liability. </a:t>
            </a:r>
            <a:r>
              <a:rPr lang="en-US" sz="1400" b="0" i="1">
                <a:solidFill>
                  <a:srgbClr val="333333"/>
                </a:solidFill>
                <a:effectLst/>
                <a:latin typeface="-apple-system"/>
              </a:rPr>
              <a:t>Genome Biol</a:t>
            </a:r>
            <a:r>
              <a:rPr lang="en-US" sz="1400" b="0" i="0">
                <a:solidFill>
                  <a:srgbClr val="333333"/>
                </a:solidFill>
                <a:effectLst/>
                <a:latin typeface="-apple-system"/>
              </a:rPr>
              <a:t> </a:t>
            </a:r>
            <a:r>
              <a:rPr lang="en-US" sz="1400" b="1" i="0">
                <a:solidFill>
                  <a:srgbClr val="333333"/>
                </a:solidFill>
                <a:effectLst/>
                <a:latin typeface="-apple-system"/>
              </a:rPr>
              <a:t>21</a:t>
            </a:r>
            <a:r>
              <a:rPr lang="en-US" sz="1400" b="0" i="0">
                <a:solidFill>
                  <a:srgbClr val="333333"/>
                </a:solidFill>
                <a:effectLst/>
                <a:latin typeface="-apple-system"/>
              </a:rPr>
              <a:t>, 231 (2020). https://doi.org/10.1186/s13059-020-02133-w</a:t>
            </a:r>
            <a:endParaRPr lang="en-US" sz="1400"/>
          </a:p>
        </p:txBody>
      </p:sp>
      <p:sp>
        <p:nvSpPr>
          <p:cNvPr id="4" name="Footer Placeholder 3">
            <a:extLst>
              <a:ext uri="{FF2B5EF4-FFF2-40B4-BE49-F238E27FC236}">
                <a16:creationId xmlns:a16="http://schemas.microsoft.com/office/drawing/2014/main" id="{3C1927AC-B2E8-C205-0F86-801E6318DEEB}"/>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722E9ED2-C49E-5DC9-DAB5-F5AA9BBC593E}"/>
              </a:ext>
            </a:extLst>
          </p:cNvPr>
          <p:cNvSpPr>
            <a:spLocks noGrp="1"/>
          </p:cNvSpPr>
          <p:nvPr>
            <p:ph type="sldNum" sz="quarter" idx="12"/>
          </p:nvPr>
        </p:nvSpPr>
        <p:spPr/>
        <p:txBody>
          <a:bodyPr/>
          <a:lstStyle/>
          <a:p>
            <a:fld id="{558478D3-4DD5-4D7B-8D8D-7EA87687E863}" type="slidenum">
              <a:rPr lang="en-US" smtClean="0"/>
              <a:pPr/>
              <a:t>39</a:t>
            </a:fld>
            <a:endParaRPr lang="en-US"/>
          </a:p>
        </p:txBody>
      </p:sp>
      <p:pic>
        <p:nvPicPr>
          <p:cNvPr id="1026" name="Picture 2" descr="Fig. 1">
            <a:extLst>
              <a:ext uri="{FF2B5EF4-FFF2-40B4-BE49-F238E27FC236}">
                <a16:creationId xmlns:a16="http://schemas.microsoft.com/office/drawing/2014/main" id="{1ED36F38-00CF-67C6-D4EE-696DF38BF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50" y="172474"/>
            <a:ext cx="6725479" cy="59806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960E64A-DB2D-7ED1-45C7-43FB23C50229}"/>
              </a:ext>
            </a:extLst>
          </p:cNvPr>
          <p:cNvSpPr/>
          <p:nvPr/>
        </p:nvSpPr>
        <p:spPr>
          <a:xfrm>
            <a:off x="218661" y="4292440"/>
            <a:ext cx="6725479" cy="1860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0167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391E-04E3-6667-43EA-A099D0F30730}"/>
              </a:ext>
            </a:extLst>
          </p:cNvPr>
          <p:cNvSpPr>
            <a:spLocks noGrp="1"/>
          </p:cNvSpPr>
          <p:nvPr>
            <p:ph type="title"/>
          </p:nvPr>
        </p:nvSpPr>
        <p:spPr/>
        <p:txBody>
          <a:bodyPr/>
          <a:lstStyle/>
          <a:p>
            <a:r>
              <a:rPr lang="en-US" err="1"/>
              <a:t>Tài</a:t>
            </a:r>
            <a:r>
              <a:rPr lang="en-US"/>
              <a:t> </a:t>
            </a:r>
            <a:r>
              <a:rPr lang="en-US" err="1"/>
              <a:t>liệu</a:t>
            </a:r>
            <a:r>
              <a:rPr lang="en-US"/>
              <a:t> </a:t>
            </a:r>
            <a:r>
              <a:rPr lang="en-US" err="1"/>
              <a:t>tham</a:t>
            </a:r>
            <a:r>
              <a:rPr lang="en-US"/>
              <a:t> </a:t>
            </a:r>
            <a:r>
              <a:rPr lang="en-US" err="1"/>
              <a:t>khảo</a:t>
            </a:r>
            <a:endParaRPr lang="en-US"/>
          </a:p>
        </p:txBody>
      </p:sp>
      <p:sp>
        <p:nvSpPr>
          <p:cNvPr id="3" name="Content Placeholder 2">
            <a:extLst>
              <a:ext uri="{FF2B5EF4-FFF2-40B4-BE49-F238E27FC236}">
                <a16:creationId xmlns:a16="http://schemas.microsoft.com/office/drawing/2014/main" id="{521190A0-933A-4EE4-365A-03FE34B197C5}"/>
              </a:ext>
            </a:extLst>
          </p:cNvPr>
          <p:cNvSpPr>
            <a:spLocks noGrp="1"/>
          </p:cNvSpPr>
          <p:nvPr>
            <p:ph idx="1"/>
          </p:nvPr>
        </p:nvSpPr>
        <p:spPr/>
        <p:txBody>
          <a:bodyPr>
            <a:normAutofit fontScale="85000" lnSpcReduction="20000"/>
          </a:bodyPr>
          <a:lstStyle/>
          <a:p>
            <a:pPr>
              <a:lnSpc>
                <a:spcPct val="120000"/>
              </a:lnSpc>
            </a:pPr>
            <a:r>
              <a:rPr lang="en-US" dirty="0" err="1"/>
              <a:t>Cẩm</a:t>
            </a:r>
            <a:r>
              <a:rPr lang="en-US" dirty="0"/>
              <a:t> </a:t>
            </a:r>
            <a:r>
              <a:rPr lang="en-US" dirty="0" err="1"/>
              <a:t>nang</a:t>
            </a:r>
            <a:r>
              <a:rPr lang="en-US" dirty="0"/>
              <a:t> </a:t>
            </a:r>
            <a:r>
              <a:rPr lang="en-US" dirty="0" err="1"/>
              <a:t>nghiên</a:t>
            </a:r>
            <a:r>
              <a:rPr lang="en-US" dirty="0"/>
              <a:t> </a:t>
            </a:r>
            <a:r>
              <a:rPr lang="en-US" dirty="0" err="1"/>
              <a:t>cứu</a:t>
            </a:r>
            <a:r>
              <a:rPr lang="en-US" dirty="0"/>
              <a:t> khoa </a:t>
            </a:r>
            <a:r>
              <a:rPr lang="en-US" dirty="0" err="1"/>
              <a:t>học</a:t>
            </a:r>
            <a:r>
              <a:rPr lang="en-US" dirty="0"/>
              <a:t>: </a:t>
            </a:r>
            <a:r>
              <a:rPr lang="en-US" dirty="0" err="1"/>
              <a:t>từ</a:t>
            </a:r>
            <a:r>
              <a:rPr lang="en-US" dirty="0"/>
              <a:t> ý </a:t>
            </a:r>
            <a:r>
              <a:rPr lang="en-US" dirty="0" err="1"/>
              <a:t>tưởng</a:t>
            </a:r>
            <a:r>
              <a:rPr lang="en-US" dirty="0"/>
              <a:t> </a:t>
            </a:r>
            <a:r>
              <a:rPr lang="en-US" dirty="0" err="1"/>
              <a:t>đến</a:t>
            </a:r>
            <a:r>
              <a:rPr lang="en-US" dirty="0"/>
              <a:t> </a:t>
            </a:r>
            <a:r>
              <a:rPr lang="en-US" dirty="0" err="1"/>
              <a:t>công</a:t>
            </a:r>
            <a:r>
              <a:rPr lang="en-US" dirty="0"/>
              <a:t> </a:t>
            </a:r>
            <a:r>
              <a:rPr lang="en-US" dirty="0" err="1"/>
              <a:t>bố</a:t>
            </a:r>
            <a:r>
              <a:rPr lang="en-US" dirty="0"/>
              <a:t> – Nguyễn Văn Tuấn (2</a:t>
            </a:r>
            <a:r>
              <a:rPr lang="en-US" baseline="30000" dirty="0"/>
              <a:t>nd</a:t>
            </a:r>
            <a:r>
              <a:rPr lang="en-US" dirty="0"/>
              <a:t> edition, 2020)</a:t>
            </a:r>
          </a:p>
          <a:p>
            <a:pPr>
              <a:lnSpc>
                <a:spcPct val="120000"/>
              </a:lnSpc>
            </a:pPr>
            <a:r>
              <a:rPr lang="en-US" dirty="0" err="1">
                <a:highlight>
                  <a:srgbClr val="FFFF00"/>
                </a:highlight>
              </a:rPr>
              <a:t>Từng</a:t>
            </a:r>
            <a:r>
              <a:rPr lang="en-US" dirty="0">
                <a:highlight>
                  <a:srgbClr val="FFFF00"/>
                </a:highlight>
              </a:rPr>
              <a:t> </a:t>
            </a:r>
            <a:r>
              <a:rPr lang="en-US" dirty="0" err="1">
                <a:highlight>
                  <a:srgbClr val="FFFF00"/>
                </a:highlight>
              </a:rPr>
              <a:t>bước</a:t>
            </a:r>
            <a:r>
              <a:rPr lang="en-US" dirty="0">
                <a:highlight>
                  <a:srgbClr val="FFFF00"/>
                </a:highlight>
              </a:rPr>
              <a:t> </a:t>
            </a:r>
            <a:r>
              <a:rPr lang="en-US" dirty="0" err="1">
                <a:highlight>
                  <a:srgbClr val="FFFF00"/>
                </a:highlight>
              </a:rPr>
              <a:t>nhập</a:t>
            </a:r>
            <a:r>
              <a:rPr lang="en-US" dirty="0">
                <a:highlight>
                  <a:srgbClr val="FFFF00"/>
                </a:highlight>
              </a:rPr>
              <a:t> </a:t>
            </a:r>
            <a:r>
              <a:rPr lang="en-US" dirty="0" err="1">
                <a:highlight>
                  <a:srgbClr val="FFFF00"/>
                </a:highlight>
              </a:rPr>
              <a:t>môn</a:t>
            </a:r>
            <a:r>
              <a:rPr lang="en-US" dirty="0">
                <a:highlight>
                  <a:srgbClr val="FFFF00"/>
                </a:highlight>
              </a:rPr>
              <a:t> </a:t>
            </a:r>
            <a:r>
              <a:rPr lang="en-US" dirty="0" err="1">
                <a:highlight>
                  <a:srgbClr val="FFFF00"/>
                </a:highlight>
              </a:rPr>
              <a:t>nghiên</a:t>
            </a:r>
            <a:r>
              <a:rPr lang="en-US" dirty="0">
                <a:highlight>
                  <a:srgbClr val="FFFF00"/>
                </a:highlight>
              </a:rPr>
              <a:t> </a:t>
            </a:r>
            <a:r>
              <a:rPr lang="en-US" dirty="0" err="1">
                <a:highlight>
                  <a:srgbClr val="FFFF00"/>
                </a:highlight>
              </a:rPr>
              <a:t>cứu</a:t>
            </a:r>
            <a:r>
              <a:rPr lang="en-US" dirty="0">
                <a:highlight>
                  <a:srgbClr val="FFFF00"/>
                </a:highlight>
              </a:rPr>
              <a:t> khoa </a:t>
            </a:r>
            <a:r>
              <a:rPr lang="en-US" dirty="0" err="1">
                <a:highlight>
                  <a:srgbClr val="FFFF00"/>
                </a:highlight>
              </a:rPr>
              <a:t>học</a:t>
            </a:r>
            <a:r>
              <a:rPr lang="en-US" dirty="0">
                <a:highlight>
                  <a:srgbClr val="FFFF00"/>
                </a:highlight>
              </a:rPr>
              <a:t> </a:t>
            </a:r>
            <a:r>
              <a:rPr lang="en-US" dirty="0" err="1">
                <a:highlight>
                  <a:srgbClr val="FFFF00"/>
                </a:highlight>
              </a:rPr>
              <a:t>xã</a:t>
            </a:r>
            <a:r>
              <a:rPr lang="en-US" dirty="0">
                <a:highlight>
                  <a:srgbClr val="FFFF00"/>
                </a:highlight>
              </a:rPr>
              <a:t> </a:t>
            </a:r>
            <a:r>
              <a:rPr lang="en-US" dirty="0" err="1">
                <a:highlight>
                  <a:srgbClr val="FFFF00"/>
                </a:highlight>
              </a:rPr>
              <a:t>hội</a:t>
            </a:r>
            <a:r>
              <a:rPr lang="en-US" dirty="0">
                <a:highlight>
                  <a:srgbClr val="FFFF00"/>
                </a:highlight>
              </a:rPr>
              <a:t> – </a:t>
            </a:r>
            <a:r>
              <a:rPr lang="en-US" dirty="0" err="1">
                <a:highlight>
                  <a:srgbClr val="FFFF00"/>
                </a:highlight>
              </a:rPr>
              <a:t>Phạm</a:t>
            </a:r>
            <a:r>
              <a:rPr lang="en-US" dirty="0">
                <a:highlight>
                  <a:srgbClr val="FFFF00"/>
                </a:highlight>
              </a:rPr>
              <a:t> </a:t>
            </a:r>
            <a:r>
              <a:rPr lang="en-US" dirty="0" err="1">
                <a:highlight>
                  <a:srgbClr val="FFFF00"/>
                </a:highlight>
              </a:rPr>
              <a:t>Hiệp</a:t>
            </a:r>
            <a:r>
              <a:rPr lang="en-US" dirty="0">
                <a:highlight>
                  <a:srgbClr val="FFFF00"/>
                </a:highlight>
              </a:rPr>
              <a:t> &amp; </a:t>
            </a:r>
            <a:r>
              <a:rPr lang="en-US" dirty="0" err="1">
                <a:highlight>
                  <a:srgbClr val="FFFF00"/>
                </a:highlight>
              </a:rPr>
              <a:t>cộng</a:t>
            </a:r>
            <a:r>
              <a:rPr lang="en-US" dirty="0">
                <a:highlight>
                  <a:srgbClr val="FFFF00"/>
                </a:highlight>
              </a:rPr>
              <a:t> </a:t>
            </a:r>
            <a:r>
              <a:rPr lang="en-US" dirty="0" err="1">
                <a:highlight>
                  <a:srgbClr val="FFFF00"/>
                </a:highlight>
              </a:rPr>
              <a:t>sự</a:t>
            </a:r>
            <a:r>
              <a:rPr lang="en-US" dirty="0">
                <a:highlight>
                  <a:srgbClr val="FFFF00"/>
                </a:highlight>
              </a:rPr>
              <a:t> (2022)</a:t>
            </a:r>
          </a:p>
          <a:p>
            <a:pPr>
              <a:lnSpc>
                <a:spcPct val="120000"/>
              </a:lnSpc>
            </a:pPr>
            <a:r>
              <a:rPr lang="en-US" dirty="0">
                <a:highlight>
                  <a:srgbClr val="FFFF00"/>
                </a:highlight>
              </a:rPr>
              <a:t>Fundamentals of data visualization – Claus O. Wilke </a:t>
            </a:r>
            <a:r>
              <a:rPr lang="en-US" dirty="0"/>
              <a:t>(</a:t>
            </a:r>
            <a:r>
              <a:rPr lang="en-US" dirty="0">
                <a:hlinkClick r:id="rId3"/>
              </a:rPr>
              <a:t>https://clauswilke.com/dataviz/index.html</a:t>
            </a:r>
            <a:r>
              <a:rPr lang="en-US" dirty="0"/>
              <a:t>)</a:t>
            </a:r>
          </a:p>
          <a:p>
            <a:pPr>
              <a:lnSpc>
                <a:spcPct val="120000"/>
              </a:lnSpc>
            </a:pPr>
            <a:r>
              <a:rPr lang="en-US" dirty="0"/>
              <a:t>Applied statistics with R – David </a:t>
            </a:r>
            <a:r>
              <a:rPr lang="en-US" dirty="0" err="1"/>
              <a:t>Dalpiaz</a:t>
            </a:r>
            <a:r>
              <a:rPr lang="en-US" dirty="0"/>
              <a:t> (</a:t>
            </a:r>
            <a:r>
              <a:rPr lang="en-US" dirty="0">
                <a:hlinkClick r:id="rId4"/>
              </a:rPr>
              <a:t>https://book.stat420.org/</a:t>
            </a:r>
            <a:r>
              <a:rPr lang="en-US" dirty="0"/>
              <a:t>)</a:t>
            </a:r>
          </a:p>
          <a:p>
            <a:pPr>
              <a:lnSpc>
                <a:spcPct val="120000"/>
              </a:lnSpc>
            </a:pPr>
            <a:r>
              <a:rPr lang="en-US" dirty="0"/>
              <a:t>The Scientist’s Guide to Writing: How to Write More Easily and Effectively throughout Your Scientific Career – Stephen B. Heard (2</a:t>
            </a:r>
            <a:r>
              <a:rPr lang="en-US" baseline="30000" dirty="0"/>
              <a:t>nd</a:t>
            </a:r>
            <a:r>
              <a:rPr lang="en-US" dirty="0"/>
              <a:t> 2022)</a:t>
            </a:r>
          </a:p>
          <a:p>
            <a:pPr>
              <a:lnSpc>
                <a:spcPct val="120000"/>
              </a:lnSpc>
            </a:pPr>
            <a:r>
              <a:rPr lang="en-US" dirty="0"/>
              <a:t>Understanding research methods – Coursera (</a:t>
            </a:r>
            <a:r>
              <a:rPr lang="en-US" dirty="0">
                <a:hlinkClick r:id="rId5"/>
              </a:rPr>
              <a:t>https://www.coursera.org/learn/research-methods/home/info</a:t>
            </a:r>
            <a:r>
              <a:rPr lang="en-US" dirty="0"/>
              <a:t>)</a:t>
            </a:r>
          </a:p>
        </p:txBody>
      </p:sp>
      <p:sp>
        <p:nvSpPr>
          <p:cNvPr id="4" name="Footer Placeholder 3">
            <a:extLst>
              <a:ext uri="{FF2B5EF4-FFF2-40B4-BE49-F238E27FC236}">
                <a16:creationId xmlns:a16="http://schemas.microsoft.com/office/drawing/2014/main" id="{7FB3C725-E31E-1E73-4F50-F1862C1086D3}"/>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F076FB47-7914-0404-07A4-9ADB0133BA4D}"/>
              </a:ext>
            </a:extLst>
          </p:cNvPr>
          <p:cNvSpPr>
            <a:spLocks noGrp="1"/>
          </p:cNvSpPr>
          <p:nvPr>
            <p:ph type="sldNum" sz="quarter" idx="12"/>
          </p:nvPr>
        </p:nvSpPr>
        <p:spPr/>
        <p:txBody>
          <a:bodyPr/>
          <a:lstStyle/>
          <a:p>
            <a:fld id="{558478D3-4DD5-4D7B-8D8D-7EA87687E863}" type="slidenum">
              <a:rPr lang="en-US" smtClean="0"/>
              <a:pPr/>
              <a:t>4</a:t>
            </a:fld>
            <a:endParaRPr lang="en-US"/>
          </a:p>
        </p:txBody>
      </p:sp>
    </p:spTree>
    <p:extLst>
      <p:ext uri="{BB962C8B-B14F-4D97-AF65-F5344CB8AC3E}">
        <p14:creationId xmlns:p14="http://schemas.microsoft.com/office/powerpoint/2010/main" val="33096531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82B16-8E83-0FDE-0964-C8359E82B5D0}"/>
              </a:ext>
            </a:extLst>
          </p:cNvPr>
          <p:cNvSpPr>
            <a:spLocks noGrp="1"/>
          </p:cNvSpPr>
          <p:nvPr>
            <p:ph idx="1"/>
          </p:nvPr>
        </p:nvSpPr>
        <p:spPr>
          <a:xfrm>
            <a:off x="7218529" y="4954137"/>
            <a:ext cx="4313830" cy="753733"/>
          </a:xfrm>
        </p:spPr>
        <p:txBody>
          <a:bodyPr>
            <a:normAutofit/>
          </a:bodyPr>
          <a:lstStyle/>
          <a:p>
            <a:pPr marL="0" indent="0">
              <a:buNone/>
            </a:pPr>
            <a:r>
              <a:rPr lang="en-US" sz="1400" b="0" i="0" err="1">
                <a:solidFill>
                  <a:srgbClr val="333333"/>
                </a:solidFill>
                <a:effectLst/>
                <a:latin typeface="-apple-system"/>
              </a:rPr>
              <a:t>Yanai</a:t>
            </a:r>
            <a:r>
              <a:rPr lang="en-US" sz="1400" b="0" i="0">
                <a:solidFill>
                  <a:srgbClr val="333333"/>
                </a:solidFill>
                <a:effectLst/>
                <a:latin typeface="-apple-system"/>
              </a:rPr>
              <a:t>, I., </a:t>
            </a:r>
            <a:r>
              <a:rPr lang="en-US" sz="1400" b="0" i="0" err="1">
                <a:solidFill>
                  <a:srgbClr val="333333"/>
                </a:solidFill>
                <a:effectLst/>
                <a:latin typeface="-apple-system"/>
              </a:rPr>
              <a:t>Lercher</a:t>
            </a:r>
            <a:r>
              <a:rPr lang="en-US" sz="1400" b="0" i="0">
                <a:solidFill>
                  <a:srgbClr val="333333"/>
                </a:solidFill>
                <a:effectLst/>
                <a:latin typeface="-apple-system"/>
              </a:rPr>
              <a:t>, M. A hypothesis is a liability. </a:t>
            </a:r>
            <a:r>
              <a:rPr lang="en-US" sz="1400" b="0" i="1">
                <a:solidFill>
                  <a:srgbClr val="333333"/>
                </a:solidFill>
                <a:effectLst/>
                <a:latin typeface="-apple-system"/>
              </a:rPr>
              <a:t>Genome Biol</a:t>
            </a:r>
            <a:r>
              <a:rPr lang="en-US" sz="1400" b="0" i="0">
                <a:solidFill>
                  <a:srgbClr val="333333"/>
                </a:solidFill>
                <a:effectLst/>
                <a:latin typeface="-apple-system"/>
              </a:rPr>
              <a:t> </a:t>
            </a:r>
            <a:r>
              <a:rPr lang="en-US" sz="1400" b="1" i="0">
                <a:solidFill>
                  <a:srgbClr val="333333"/>
                </a:solidFill>
                <a:effectLst/>
                <a:latin typeface="-apple-system"/>
              </a:rPr>
              <a:t>21</a:t>
            </a:r>
            <a:r>
              <a:rPr lang="en-US" sz="1400" b="0" i="0">
                <a:solidFill>
                  <a:srgbClr val="333333"/>
                </a:solidFill>
                <a:effectLst/>
                <a:latin typeface="-apple-system"/>
              </a:rPr>
              <a:t>, 231 (2020). https://doi.org/10.1186/s13059-020-02133-w</a:t>
            </a:r>
            <a:endParaRPr lang="en-US" sz="1400"/>
          </a:p>
        </p:txBody>
      </p:sp>
      <p:sp>
        <p:nvSpPr>
          <p:cNvPr id="4" name="Footer Placeholder 3">
            <a:extLst>
              <a:ext uri="{FF2B5EF4-FFF2-40B4-BE49-F238E27FC236}">
                <a16:creationId xmlns:a16="http://schemas.microsoft.com/office/drawing/2014/main" id="{3C1927AC-B2E8-C205-0F86-801E6318DEEB}"/>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722E9ED2-C49E-5DC9-DAB5-F5AA9BBC593E}"/>
              </a:ext>
            </a:extLst>
          </p:cNvPr>
          <p:cNvSpPr>
            <a:spLocks noGrp="1"/>
          </p:cNvSpPr>
          <p:nvPr>
            <p:ph type="sldNum" sz="quarter" idx="12"/>
          </p:nvPr>
        </p:nvSpPr>
        <p:spPr/>
        <p:txBody>
          <a:bodyPr/>
          <a:lstStyle/>
          <a:p>
            <a:fld id="{558478D3-4DD5-4D7B-8D8D-7EA87687E863}" type="slidenum">
              <a:rPr lang="en-US" smtClean="0"/>
              <a:pPr/>
              <a:t>40</a:t>
            </a:fld>
            <a:endParaRPr lang="en-US"/>
          </a:p>
        </p:txBody>
      </p:sp>
      <p:pic>
        <p:nvPicPr>
          <p:cNvPr id="1026" name="Picture 2" descr="Fig. 1">
            <a:extLst>
              <a:ext uri="{FF2B5EF4-FFF2-40B4-BE49-F238E27FC236}">
                <a16:creationId xmlns:a16="http://schemas.microsoft.com/office/drawing/2014/main" id="{1ED36F38-00CF-67C6-D4EE-696DF38BF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50" y="172474"/>
            <a:ext cx="6725479" cy="5980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408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980D97-0173-A9B4-410A-27B909A297AA}"/>
              </a:ext>
            </a:extLst>
          </p:cNvPr>
          <p:cNvSpPr>
            <a:spLocks noGrp="1"/>
          </p:cNvSpPr>
          <p:nvPr>
            <p:ph idx="1"/>
          </p:nvPr>
        </p:nvSpPr>
        <p:spPr>
          <a:xfrm>
            <a:off x="364309" y="1132287"/>
            <a:ext cx="2887639" cy="4053864"/>
          </a:xfrm>
        </p:spPr>
        <p:txBody>
          <a:bodyPr/>
          <a:lstStyle/>
          <a:p>
            <a:pPr algn="l"/>
            <a:r>
              <a:rPr lang="en-US" sz="1800" b="0" i="0" u="none" strike="noStrike" baseline="0" err="1">
                <a:latin typeface="CMTT10"/>
              </a:rPr>
              <a:t>Dữ</a:t>
            </a:r>
            <a:r>
              <a:rPr lang="en-US" sz="1800" b="0" i="0" u="none" strike="noStrike" baseline="0">
                <a:latin typeface="CMTT10"/>
              </a:rPr>
              <a:t> </a:t>
            </a:r>
            <a:r>
              <a:rPr lang="en-US" sz="1800" b="0" i="0" u="none" strike="noStrike" baseline="0" err="1">
                <a:latin typeface="CMTT10"/>
              </a:rPr>
              <a:t>liệu</a:t>
            </a:r>
            <a:r>
              <a:rPr lang="en-US" sz="1800" b="0" i="0" u="none" strike="noStrike" baseline="0">
                <a:latin typeface="CMTT10"/>
              </a:rPr>
              <a:t> </a:t>
            </a:r>
            <a:r>
              <a:rPr lang="en-US" sz="1800" b="0" i="0" u="none" strike="noStrike" baseline="0" err="1">
                <a:latin typeface="CMTT10"/>
              </a:rPr>
              <a:t>điện</a:t>
            </a:r>
            <a:r>
              <a:rPr lang="en-US" sz="1800" b="0" i="0" u="none" strike="noStrike" baseline="0">
                <a:latin typeface="CMTT10"/>
              </a:rPr>
              <a:t> </a:t>
            </a:r>
            <a:r>
              <a:rPr lang="en-US" sz="1800" b="0" i="0" u="none" strike="noStrike" baseline="0" err="1">
                <a:latin typeface="CMTT10"/>
              </a:rPr>
              <a:t>thoại</a:t>
            </a:r>
            <a:endParaRPr lang="en-US" sz="1800" b="0" i="0" u="none" strike="noStrike" baseline="0">
              <a:latin typeface="CMR10"/>
            </a:endParaRPr>
          </a:p>
          <a:p>
            <a:pPr algn="l"/>
            <a:r>
              <a:rPr lang="en-US" sz="1800" err="1">
                <a:latin typeface="CMR10"/>
              </a:rPr>
              <a:t>Cuộc</a:t>
            </a:r>
            <a:r>
              <a:rPr lang="en-US" sz="1800">
                <a:latin typeface="CMR10"/>
              </a:rPr>
              <a:t> </a:t>
            </a:r>
            <a:r>
              <a:rPr lang="en-US" sz="1800" err="1">
                <a:latin typeface="CMR10"/>
              </a:rPr>
              <a:t>gọi</a:t>
            </a:r>
            <a:r>
              <a:rPr lang="en-US" sz="1800" b="0" i="0" u="none" strike="noStrike" baseline="0">
                <a:latin typeface="CMR10"/>
              </a:rPr>
              <a:t> (</a:t>
            </a:r>
            <a:r>
              <a:rPr lang="en-US" sz="1800" b="0" i="0" u="none" strike="noStrike" baseline="0" err="1">
                <a:latin typeface="CMR10"/>
              </a:rPr>
              <a:t>triệu</a:t>
            </a:r>
            <a:r>
              <a:rPr lang="en-US" sz="1800" b="0" i="0" u="none" strike="noStrike" baseline="0">
                <a:latin typeface="CMR10"/>
              </a:rPr>
              <a:t>) </a:t>
            </a:r>
            <a:r>
              <a:rPr lang="en-US" sz="1800" err="1">
                <a:latin typeface="CMR10"/>
              </a:rPr>
              <a:t>ra</a:t>
            </a:r>
            <a:r>
              <a:rPr lang="en-US" sz="1800">
                <a:latin typeface="CMR10"/>
              </a:rPr>
              <a:t> </a:t>
            </a:r>
            <a:r>
              <a:rPr lang="en-US" sz="1800" err="1">
                <a:latin typeface="CMR10"/>
              </a:rPr>
              <a:t>nước</a:t>
            </a:r>
            <a:r>
              <a:rPr lang="en-US" sz="1800">
                <a:latin typeface="CMR10"/>
              </a:rPr>
              <a:t> </a:t>
            </a:r>
            <a:r>
              <a:rPr lang="en-US" sz="1800" err="1">
                <a:latin typeface="CMR10"/>
              </a:rPr>
              <a:t>ngoài</a:t>
            </a:r>
            <a:r>
              <a:rPr lang="en-US" sz="1800">
                <a:latin typeface="CMR10"/>
              </a:rPr>
              <a:t> </a:t>
            </a:r>
            <a:r>
              <a:rPr lang="en-US" sz="1800" err="1">
                <a:latin typeface="CMR10"/>
              </a:rPr>
              <a:t>từ</a:t>
            </a:r>
            <a:r>
              <a:rPr lang="en-US" sz="1800">
                <a:latin typeface="CMR10"/>
              </a:rPr>
              <a:t> </a:t>
            </a:r>
            <a:r>
              <a:rPr lang="en-US" sz="1800" err="1">
                <a:latin typeface="CMR10"/>
              </a:rPr>
              <a:t>Bỉ</a:t>
            </a:r>
            <a:r>
              <a:rPr lang="en-US" sz="1800">
                <a:latin typeface="CMR10"/>
              </a:rPr>
              <a:t> </a:t>
            </a:r>
            <a:r>
              <a:rPr lang="en-US" sz="1800" err="1">
                <a:latin typeface="CMR10"/>
              </a:rPr>
              <a:t>từ</a:t>
            </a:r>
            <a:r>
              <a:rPr lang="en-US" sz="1800" b="0" i="0" u="none" strike="noStrike" baseline="0">
                <a:latin typeface="CMR10"/>
              </a:rPr>
              <a:t> 1950-1973.</a:t>
            </a:r>
            <a:endParaRPr lang="en-US"/>
          </a:p>
        </p:txBody>
      </p:sp>
      <p:sp>
        <p:nvSpPr>
          <p:cNvPr id="4" name="Footer Placeholder 3">
            <a:extLst>
              <a:ext uri="{FF2B5EF4-FFF2-40B4-BE49-F238E27FC236}">
                <a16:creationId xmlns:a16="http://schemas.microsoft.com/office/drawing/2014/main" id="{DDE20D07-FC13-E892-1877-8D9612AD0AAF}"/>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66F4069A-D511-D6BC-ED37-2A6D93609548}"/>
              </a:ext>
            </a:extLst>
          </p:cNvPr>
          <p:cNvSpPr>
            <a:spLocks noGrp="1"/>
          </p:cNvSpPr>
          <p:nvPr>
            <p:ph type="sldNum" sz="quarter" idx="12"/>
          </p:nvPr>
        </p:nvSpPr>
        <p:spPr/>
        <p:txBody>
          <a:bodyPr/>
          <a:lstStyle/>
          <a:p>
            <a:fld id="{558478D3-4DD5-4D7B-8D8D-7EA87687E863}" type="slidenum">
              <a:rPr lang="en-US" smtClean="0"/>
              <a:pPr/>
              <a:t>41</a:t>
            </a:fld>
            <a:endParaRPr lang="en-US"/>
          </a:p>
        </p:txBody>
      </p:sp>
      <p:pic>
        <p:nvPicPr>
          <p:cNvPr id="9" name="Picture 8">
            <a:extLst>
              <a:ext uri="{FF2B5EF4-FFF2-40B4-BE49-F238E27FC236}">
                <a16:creationId xmlns:a16="http://schemas.microsoft.com/office/drawing/2014/main" id="{34CAC28F-511B-4C64-6821-1CAB3F95754C}"/>
              </a:ext>
            </a:extLst>
          </p:cNvPr>
          <p:cNvPicPr>
            <a:picLocks noChangeAspect="1"/>
          </p:cNvPicPr>
          <p:nvPr/>
        </p:nvPicPr>
        <p:blipFill>
          <a:blip r:embed="rId2"/>
          <a:stretch>
            <a:fillRect/>
          </a:stretch>
        </p:blipFill>
        <p:spPr>
          <a:xfrm>
            <a:off x="3284931" y="136525"/>
            <a:ext cx="8542760" cy="5700254"/>
          </a:xfrm>
          <a:prstGeom prst="rect">
            <a:avLst/>
          </a:prstGeom>
        </p:spPr>
      </p:pic>
    </p:spTree>
    <p:extLst>
      <p:ext uri="{BB962C8B-B14F-4D97-AF65-F5344CB8AC3E}">
        <p14:creationId xmlns:p14="http://schemas.microsoft.com/office/powerpoint/2010/main" val="3830156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Đồ</a:t>
            </a:r>
            <a:r>
              <a:rPr lang="en-US"/>
              <a:t> </a:t>
            </a:r>
            <a:r>
              <a:rPr lang="en-US" err="1"/>
              <a:t>thị</a:t>
            </a:r>
            <a:endParaRPr lang="en-US"/>
          </a:p>
        </p:txBody>
      </p:sp>
      <p:sp>
        <p:nvSpPr>
          <p:cNvPr id="3" name="Content Placeholder 2">
            <a:extLst>
              <a:ext uri="{FF2B5EF4-FFF2-40B4-BE49-F238E27FC236}">
                <a16:creationId xmlns:a16="http://schemas.microsoft.com/office/drawing/2014/main" id="{8794C5C4-252A-47A7-9A3F-0A7067D0878B}"/>
              </a:ext>
            </a:extLst>
          </p:cNvPr>
          <p:cNvSpPr>
            <a:spLocks noGrp="1"/>
          </p:cNvSpPr>
          <p:nvPr>
            <p:ph idx="1"/>
          </p:nvPr>
        </p:nvSpPr>
        <p:spPr>
          <a:xfrm>
            <a:off x="838200" y="1459832"/>
            <a:ext cx="5371531" cy="4717131"/>
          </a:xfrm>
        </p:spPr>
        <p:txBody>
          <a:bodyPr/>
          <a:lstStyle/>
          <a:p>
            <a:pPr>
              <a:lnSpc>
                <a:spcPct val="210000"/>
              </a:lnSpc>
            </a:pPr>
            <a:r>
              <a:rPr lang="en-US" err="1"/>
              <a:t>Rõ</a:t>
            </a:r>
            <a:r>
              <a:rPr lang="en-US"/>
              <a:t> </a:t>
            </a:r>
            <a:r>
              <a:rPr lang="en-US" err="1"/>
              <a:t>ràng</a:t>
            </a:r>
            <a:endParaRPr lang="en-US"/>
          </a:p>
          <a:p>
            <a:pPr>
              <a:lnSpc>
                <a:spcPct val="210000"/>
              </a:lnSpc>
            </a:pPr>
            <a:r>
              <a:rPr lang="en-US" err="1"/>
              <a:t>Chính</a:t>
            </a:r>
            <a:r>
              <a:rPr lang="en-US"/>
              <a:t> </a:t>
            </a:r>
            <a:r>
              <a:rPr lang="en-US" err="1"/>
              <a:t>xác</a:t>
            </a:r>
            <a:endParaRPr lang="en-US"/>
          </a:p>
          <a:p>
            <a:pPr>
              <a:lnSpc>
                <a:spcPct val="210000"/>
              </a:lnSpc>
            </a:pPr>
            <a:r>
              <a:rPr lang="en-US" err="1"/>
              <a:t>Hiệu</a:t>
            </a:r>
            <a:r>
              <a:rPr lang="en-US"/>
              <a:t> </a:t>
            </a:r>
            <a:r>
              <a:rPr lang="en-US" err="1"/>
              <a:t>quả</a:t>
            </a:r>
            <a:endParaRPr lang="en-US"/>
          </a:p>
          <a:p>
            <a:pPr>
              <a:lnSpc>
                <a:spcPct val="210000"/>
              </a:lnSpc>
            </a:pPr>
            <a:r>
              <a:rPr lang="en-US" err="1"/>
              <a:t>Tối</a:t>
            </a:r>
            <a:r>
              <a:rPr lang="en-US"/>
              <a:t> </a:t>
            </a:r>
            <a:r>
              <a:rPr lang="en-US" err="1"/>
              <a:t>đa</a:t>
            </a:r>
            <a:r>
              <a:rPr lang="en-US"/>
              <a:t> </a:t>
            </a:r>
            <a:r>
              <a:rPr lang="en-US" err="1"/>
              <a:t>thông</a:t>
            </a:r>
            <a:r>
              <a:rPr lang="en-US"/>
              <a:t> tin, </a:t>
            </a:r>
            <a:r>
              <a:rPr lang="en-US" err="1"/>
              <a:t>tối</a:t>
            </a:r>
            <a:r>
              <a:rPr lang="en-US"/>
              <a:t> </a:t>
            </a:r>
            <a:r>
              <a:rPr lang="en-US" err="1"/>
              <a:t>thiểu</a:t>
            </a:r>
            <a:r>
              <a:rPr lang="en-US"/>
              <a:t> </a:t>
            </a:r>
            <a:r>
              <a:rPr lang="en-US" err="1"/>
              <a:t>mực</a:t>
            </a:r>
            <a:r>
              <a:rPr lang="en-US"/>
              <a:t> in</a:t>
            </a:r>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42</a:t>
            </a:fld>
            <a:endParaRPr lang="en-US"/>
          </a:p>
        </p:txBody>
      </p:sp>
      <p:sp>
        <p:nvSpPr>
          <p:cNvPr id="7" name="TextBox 6">
            <a:extLst>
              <a:ext uri="{FF2B5EF4-FFF2-40B4-BE49-F238E27FC236}">
                <a16:creationId xmlns:a16="http://schemas.microsoft.com/office/drawing/2014/main" id="{3F480DF0-B840-F6BA-0D7A-2968C38A3FC2}"/>
              </a:ext>
            </a:extLst>
          </p:cNvPr>
          <p:cNvSpPr txBox="1"/>
          <p:nvPr/>
        </p:nvSpPr>
        <p:spPr>
          <a:xfrm>
            <a:off x="6537278" y="2782669"/>
            <a:ext cx="3927141" cy="646331"/>
          </a:xfrm>
          <a:prstGeom prst="rect">
            <a:avLst/>
          </a:prstGeom>
          <a:noFill/>
        </p:spPr>
        <p:txBody>
          <a:bodyPr wrap="square">
            <a:spAutoFit/>
          </a:bodyPr>
          <a:lstStyle/>
          <a:p>
            <a:r>
              <a:rPr lang="en-US">
                <a:hlinkClick r:id="rId2"/>
              </a:rPr>
              <a:t>https://www.ted.com/talks/hans_rosling_the_best_stats_you_ve_ever_seen</a:t>
            </a:r>
            <a:r>
              <a:rPr lang="en-US"/>
              <a:t> </a:t>
            </a:r>
          </a:p>
        </p:txBody>
      </p:sp>
    </p:spTree>
    <p:extLst>
      <p:ext uri="{BB962C8B-B14F-4D97-AF65-F5344CB8AC3E}">
        <p14:creationId xmlns:p14="http://schemas.microsoft.com/office/powerpoint/2010/main" val="4266552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Một</a:t>
            </a:r>
            <a:r>
              <a:rPr lang="en-US"/>
              <a:t> </a:t>
            </a:r>
            <a:r>
              <a:rPr lang="en-US" err="1"/>
              <a:t>số</a:t>
            </a:r>
            <a:r>
              <a:rPr lang="en-US"/>
              <a:t> </a:t>
            </a:r>
            <a:r>
              <a:rPr lang="en-US" err="1"/>
              <a:t>loại</a:t>
            </a:r>
            <a:r>
              <a:rPr lang="en-US"/>
              <a:t> </a:t>
            </a:r>
            <a:r>
              <a:rPr lang="en-US" err="1"/>
              <a:t>đồ</a:t>
            </a:r>
            <a:r>
              <a:rPr lang="en-US"/>
              <a:t> </a:t>
            </a:r>
            <a:r>
              <a:rPr lang="en-US" err="1"/>
              <a:t>thị</a:t>
            </a:r>
            <a:r>
              <a:rPr lang="en-US"/>
              <a:t> </a:t>
            </a:r>
            <a:r>
              <a:rPr lang="en-US" err="1"/>
              <a:t>thông</a:t>
            </a:r>
            <a:r>
              <a:rPr lang="en-US"/>
              <a:t> </a:t>
            </a:r>
            <a:r>
              <a:rPr lang="en-US" err="1"/>
              <a:t>thường</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43</a:t>
            </a:fld>
            <a:endParaRPr lang="en-US"/>
          </a:p>
        </p:txBody>
      </p:sp>
      <p:pic>
        <p:nvPicPr>
          <p:cNvPr id="9" name="Picture 8" descr="Chart, box and whisker chart&#10;&#10;Description automatically generated">
            <a:extLst>
              <a:ext uri="{FF2B5EF4-FFF2-40B4-BE49-F238E27FC236}">
                <a16:creationId xmlns:a16="http://schemas.microsoft.com/office/drawing/2014/main" id="{D5B011A1-7449-5368-4071-9FD6B78A7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92" y="2500993"/>
            <a:ext cx="4759505" cy="3506635"/>
          </a:xfrm>
          <a:prstGeom prst="rect">
            <a:avLst/>
          </a:prstGeom>
        </p:spPr>
      </p:pic>
      <p:pic>
        <p:nvPicPr>
          <p:cNvPr id="12" name="Picture 11">
            <a:extLst>
              <a:ext uri="{FF2B5EF4-FFF2-40B4-BE49-F238E27FC236}">
                <a16:creationId xmlns:a16="http://schemas.microsoft.com/office/drawing/2014/main" id="{BF0E4307-E84B-9BF6-309A-3AA4FCFA20A1}"/>
              </a:ext>
            </a:extLst>
          </p:cNvPr>
          <p:cNvPicPr>
            <a:picLocks noChangeAspect="1"/>
          </p:cNvPicPr>
          <p:nvPr/>
        </p:nvPicPr>
        <p:blipFill>
          <a:blip r:embed="rId4"/>
          <a:stretch>
            <a:fillRect/>
          </a:stretch>
        </p:blipFill>
        <p:spPr>
          <a:xfrm>
            <a:off x="5259846" y="2446475"/>
            <a:ext cx="6615062" cy="3267920"/>
          </a:xfrm>
          <a:prstGeom prst="rect">
            <a:avLst/>
          </a:prstGeom>
        </p:spPr>
      </p:pic>
      <p:sp>
        <p:nvSpPr>
          <p:cNvPr id="14" name="TextBox 13">
            <a:extLst>
              <a:ext uri="{FF2B5EF4-FFF2-40B4-BE49-F238E27FC236}">
                <a16:creationId xmlns:a16="http://schemas.microsoft.com/office/drawing/2014/main" id="{F4283D0C-1B90-4797-7611-BF2E27C4A8A7}"/>
              </a:ext>
            </a:extLst>
          </p:cNvPr>
          <p:cNvSpPr txBox="1"/>
          <p:nvPr/>
        </p:nvSpPr>
        <p:spPr>
          <a:xfrm>
            <a:off x="7920175" y="5693938"/>
            <a:ext cx="2224585" cy="369332"/>
          </a:xfrm>
          <a:prstGeom prst="rect">
            <a:avLst/>
          </a:prstGeom>
          <a:noFill/>
        </p:spPr>
        <p:txBody>
          <a:bodyPr wrap="square" rtlCol="0">
            <a:spAutoFit/>
          </a:bodyPr>
          <a:lstStyle/>
          <a:p>
            <a:r>
              <a:rPr lang="en-US"/>
              <a:t>Wilke (2018)</a:t>
            </a:r>
          </a:p>
        </p:txBody>
      </p:sp>
      <p:sp>
        <p:nvSpPr>
          <p:cNvPr id="3" name="Content Placeholder 2">
            <a:extLst>
              <a:ext uri="{FF2B5EF4-FFF2-40B4-BE49-F238E27FC236}">
                <a16:creationId xmlns:a16="http://schemas.microsoft.com/office/drawing/2014/main" id="{C12939CC-C44F-3C15-A0CF-7560F983BE6A}"/>
              </a:ext>
            </a:extLst>
          </p:cNvPr>
          <p:cNvSpPr>
            <a:spLocks noGrp="1"/>
          </p:cNvSpPr>
          <p:nvPr>
            <p:ph idx="1"/>
          </p:nvPr>
        </p:nvSpPr>
        <p:spPr>
          <a:xfrm>
            <a:off x="4371340" y="1305576"/>
            <a:ext cx="3449319" cy="602647"/>
          </a:xfrm>
        </p:spPr>
        <p:txBody>
          <a:bodyPr>
            <a:normAutofit/>
          </a:bodyPr>
          <a:lstStyle/>
          <a:p>
            <a:pPr marL="0" indent="0" algn="ctr">
              <a:lnSpc>
                <a:spcPct val="100000"/>
              </a:lnSpc>
              <a:buNone/>
            </a:pPr>
            <a:r>
              <a:rPr lang="en-US" sz="2200" b="1" err="1">
                <a:solidFill>
                  <a:schemeClr val="accent1">
                    <a:lumMod val="75000"/>
                  </a:schemeClr>
                </a:solidFill>
              </a:rPr>
              <a:t>Đồ</a:t>
            </a:r>
            <a:r>
              <a:rPr lang="en-US" sz="2200" b="1">
                <a:solidFill>
                  <a:schemeClr val="accent1">
                    <a:lumMod val="75000"/>
                  </a:schemeClr>
                </a:solidFill>
              </a:rPr>
              <a:t> </a:t>
            </a:r>
            <a:r>
              <a:rPr lang="en-US" sz="2200" b="1" err="1">
                <a:solidFill>
                  <a:schemeClr val="accent1">
                    <a:lumMod val="75000"/>
                  </a:schemeClr>
                </a:solidFill>
              </a:rPr>
              <a:t>thị</a:t>
            </a:r>
            <a:r>
              <a:rPr lang="en-US" sz="2200" b="1">
                <a:solidFill>
                  <a:schemeClr val="accent1">
                    <a:lumMod val="75000"/>
                  </a:schemeClr>
                </a:solidFill>
              </a:rPr>
              <a:t> </a:t>
            </a:r>
            <a:r>
              <a:rPr lang="en-US" sz="2200" b="1" err="1">
                <a:solidFill>
                  <a:schemeClr val="accent1">
                    <a:lumMod val="75000"/>
                  </a:schemeClr>
                </a:solidFill>
              </a:rPr>
              <a:t>cột</a:t>
            </a:r>
            <a:r>
              <a:rPr lang="en-US" sz="2200" b="1">
                <a:solidFill>
                  <a:schemeClr val="accent1">
                    <a:lumMod val="75000"/>
                  </a:schemeClr>
                </a:solidFill>
              </a:rPr>
              <a:t> – bar charts</a:t>
            </a:r>
          </a:p>
        </p:txBody>
      </p:sp>
    </p:spTree>
    <p:extLst>
      <p:ext uri="{BB962C8B-B14F-4D97-AF65-F5344CB8AC3E}">
        <p14:creationId xmlns:p14="http://schemas.microsoft.com/office/powerpoint/2010/main" val="3669620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Một</a:t>
            </a:r>
            <a:r>
              <a:rPr lang="en-US"/>
              <a:t> </a:t>
            </a:r>
            <a:r>
              <a:rPr lang="en-US" err="1"/>
              <a:t>số</a:t>
            </a:r>
            <a:r>
              <a:rPr lang="en-US"/>
              <a:t> </a:t>
            </a:r>
            <a:r>
              <a:rPr lang="en-US" err="1"/>
              <a:t>loại</a:t>
            </a:r>
            <a:r>
              <a:rPr lang="en-US"/>
              <a:t> </a:t>
            </a:r>
            <a:r>
              <a:rPr lang="en-US" err="1"/>
              <a:t>đồ</a:t>
            </a:r>
            <a:r>
              <a:rPr lang="en-US"/>
              <a:t> </a:t>
            </a:r>
            <a:r>
              <a:rPr lang="en-US" err="1"/>
              <a:t>thị</a:t>
            </a:r>
            <a:r>
              <a:rPr lang="en-US"/>
              <a:t> </a:t>
            </a:r>
            <a:r>
              <a:rPr lang="en-US" err="1"/>
              <a:t>thông</a:t>
            </a:r>
            <a:r>
              <a:rPr lang="en-US"/>
              <a:t> </a:t>
            </a:r>
            <a:r>
              <a:rPr lang="en-US" err="1"/>
              <a:t>thường</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44</a:t>
            </a:fld>
            <a:endParaRPr lang="en-US"/>
          </a:p>
        </p:txBody>
      </p:sp>
      <p:pic>
        <p:nvPicPr>
          <p:cNvPr id="9" name="Picture 8" descr="Chart, box and whisker chart&#10;&#10;Description automatically generated">
            <a:extLst>
              <a:ext uri="{FF2B5EF4-FFF2-40B4-BE49-F238E27FC236}">
                <a16:creationId xmlns:a16="http://schemas.microsoft.com/office/drawing/2014/main" id="{D5B011A1-7449-5368-4071-9FD6B78A7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92" y="2500993"/>
            <a:ext cx="4759505" cy="3506635"/>
          </a:xfrm>
          <a:prstGeom prst="rect">
            <a:avLst/>
          </a:prstGeom>
        </p:spPr>
      </p:pic>
      <p:pic>
        <p:nvPicPr>
          <p:cNvPr id="12" name="Picture 11">
            <a:extLst>
              <a:ext uri="{FF2B5EF4-FFF2-40B4-BE49-F238E27FC236}">
                <a16:creationId xmlns:a16="http://schemas.microsoft.com/office/drawing/2014/main" id="{BF0E4307-E84B-9BF6-309A-3AA4FCFA20A1}"/>
              </a:ext>
            </a:extLst>
          </p:cNvPr>
          <p:cNvPicPr>
            <a:picLocks noChangeAspect="1"/>
          </p:cNvPicPr>
          <p:nvPr/>
        </p:nvPicPr>
        <p:blipFill>
          <a:blip r:embed="rId4"/>
          <a:stretch>
            <a:fillRect/>
          </a:stretch>
        </p:blipFill>
        <p:spPr>
          <a:xfrm>
            <a:off x="5259846" y="2446475"/>
            <a:ext cx="6615062" cy="3267920"/>
          </a:xfrm>
          <a:prstGeom prst="rect">
            <a:avLst/>
          </a:prstGeom>
        </p:spPr>
      </p:pic>
      <p:sp>
        <p:nvSpPr>
          <p:cNvPr id="14" name="TextBox 13">
            <a:extLst>
              <a:ext uri="{FF2B5EF4-FFF2-40B4-BE49-F238E27FC236}">
                <a16:creationId xmlns:a16="http://schemas.microsoft.com/office/drawing/2014/main" id="{F4283D0C-1B90-4797-7611-BF2E27C4A8A7}"/>
              </a:ext>
            </a:extLst>
          </p:cNvPr>
          <p:cNvSpPr txBox="1"/>
          <p:nvPr/>
        </p:nvSpPr>
        <p:spPr>
          <a:xfrm>
            <a:off x="7920175" y="5693938"/>
            <a:ext cx="2224585" cy="369332"/>
          </a:xfrm>
          <a:prstGeom prst="rect">
            <a:avLst/>
          </a:prstGeom>
          <a:noFill/>
        </p:spPr>
        <p:txBody>
          <a:bodyPr wrap="square" rtlCol="0">
            <a:spAutoFit/>
          </a:bodyPr>
          <a:lstStyle/>
          <a:p>
            <a:r>
              <a:rPr lang="en-US"/>
              <a:t>Wilke (2018)</a:t>
            </a:r>
          </a:p>
        </p:txBody>
      </p:sp>
      <p:sp>
        <p:nvSpPr>
          <p:cNvPr id="3" name="Content Placeholder 2">
            <a:extLst>
              <a:ext uri="{FF2B5EF4-FFF2-40B4-BE49-F238E27FC236}">
                <a16:creationId xmlns:a16="http://schemas.microsoft.com/office/drawing/2014/main" id="{C12939CC-C44F-3C15-A0CF-7560F983BE6A}"/>
              </a:ext>
            </a:extLst>
          </p:cNvPr>
          <p:cNvSpPr>
            <a:spLocks noGrp="1"/>
          </p:cNvSpPr>
          <p:nvPr>
            <p:ph idx="1"/>
          </p:nvPr>
        </p:nvSpPr>
        <p:spPr>
          <a:xfrm>
            <a:off x="4371340" y="1305576"/>
            <a:ext cx="3449319" cy="602647"/>
          </a:xfrm>
        </p:spPr>
        <p:txBody>
          <a:bodyPr>
            <a:normAutofit/>
          </a:bodyPr>
          <a:lstStyle/>
          <a:p>
            <a:pPr marL="0" indent="0" algn="ctr">
              <a:lnSpc>
                <a:spcPct val="100000"/>
              </a:lnSpc>
              <a:buNone/>
            </a:pPr>
            <a:r>
              <a:rPr lang="en-US" sz="2200" b="1" err="1">
                <a:solidFill>
                  <a:schemeClr val="accent1">
                    <a:lumMod val="75000"/>
                  </a:schemeClr>
                </a:solidFill>
              </a:rPr>
              <a:t>Đồ</a:t>
            </a:r>
            <a:r>
              <a:rPr lang="en-US" sz="2200" b="1">
                <a:solidFill>
                  <a:schemeClr val="accent1">
                    <a:lumMod val="75000"/>
                  </a:schemeClr>
                </a:solidFill>
              </a:rPr>
              <a:t> </a:t>
            </a:r>
            <a:r>
              <a:rPr lang="en-US" sz="2200" b="1" err="1">
                <a:solidFill>
                  <a:schemeClr val="accent1">
                    <a:lumMod val="75000"/>
                  </a:schemeClr>
                </a:solidFill>
              </a:rPr>
              <a:t>thị</a:t>
            </a:r>
            <a:r>
              <a:rPr lang="en-US" sz="2200" b="1">
                <a:solidFill>
                  <a:schemeClr val="accent1">
                    <a:lumMod val="75000"/>
                  </a:schemeClr>
                </a:solidFill>
              </a:rPr>
              <a:t> </a:t>
            </a:r>
            <a:r>
              <a:rPr lang="en-US" sz="2200" b="1" err="1">
                <a:solidFill>
                  <a:schemeClr val="accent1">
                    <a:lumMod val="75000"/>
                  </a:schemeClr>
                </a:solidFill>
              </a:rPr>
              <a:t>cột</a:t>
            </a:r>
            <a:r>
              <a:rPr lang="en-US" sz="2200" b="1">
                <a:solidFill>
                  <a:schemeClr val="accent1">
                    <a:lumMod val="75000"/>
                  </a:schemeClr>
                </a:solidFill>
              </a:rPr>
              <a:t> – bar charts</a:t>
            </a:r>
          </a:p>
        </p:txBody>
      </p:sp>
      <p:sp>
        <p:nvSpPr>
          <p:cNvPr id="6" name="Oval 5">
            <a:extLst>
              <a:ext uri="{FF2B5EF4-FFF2-40B4-BE49-F238E27FC236}">
                <a16:creationId xmlns:a16="http://schemas.microsoft.com/office/drawing/2014/main" id="{CD5E1452-FF7A-153F-47A9-C985FF6E6352}"/>
              </a:ext>
            </a:extLst>
          </p:cNvPr>
          <p:cNvSpPr/>
          <p:nvPr/>
        </p:nvSpPr>
        <p:spPr>
          <a:xfrm>
            <a:off x="538480" y="3694852"/>
            <a:ext cx="299720" cy="294640"/>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20067EE-5C8C-34F5-12ED-C03413B1A08C}"/>
              </a:ext>
            </a:extLst>
          </p:cNvPr>
          <p:cNvSpPr/>
          <p:nvPr/>
        </p:nvSpPr>
        <p:spPr>
          <a:xfrm>
            <a:off x="5946139" y="5117253"/>
            <a:ext cx="299720" cy="294640"/>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B2BED70E-CB49-DF29-8F14-66817990D903}"/>
                  </a:ext>
                </a:extLst>
              </p14:cNvPr>
              <p14:cNvContentPartPr/>
              <p14:nvPr/>
            </p14:nvContentPartPr>
            <p14:xfrm>
              <a:off x="5855040" y="1969200"/>
              <a:ext cx="5236560" cy="3468240"/>
            </p14:xfrm>
          </p:contentPart>
        </mc:Choice>
        <mc:Fallback>
          <p:pic>
            <p:nvPicPr>
              <p:cNvPr id="8" name="Ink 7">
                <a:extLst>
                  <a:ext uri="{FF2B5EF4-FFF2-40B4-BE49-F238E27FC236}">
                    <a16:creationId xmlns:a16="http://schemas.microsoft.com/office/drawing/2014/main" id="{B2BED70E-CB49-DF29-8F14-66817990D903}"/>
                  </a:ext>
                </a:extLst>
              </p:cNvPr>
              <p:cNvPicPr/>
              <p:nvPr/>
            </p:nvPicPr>
            <p:blipFill>
              <a:blip r:embed="rId6"/>
              <a:stretch>
                <a:fillRect/>
              </a:stretch>
            </p:blipFill>
            <p:spPr>
              <a:xfrm>
                <a:off x="5845680" y="1959840"/>
                <a:ext cx="5255280" cy="3486960"/>
              </a:xfrm>
              <a:prstGeom prst="rect">
                <a:avLst/>
              </a:prstGeom>
            </p:spPr>
          </p:pic>
        </mc:Fallback>
      </mc:AlternateContent>
    </p:spTree>
    <p:extLst>
      <p:ext uri="{BB962C8B-B14F-4D97-AF65-F5344CB8AC3E}">
        <p14:creationId xmlns:p14="http://schemas.microsoft.com/office/powerpoint/2010/main" val="2035650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Một</a:t>
            </a:r>
            <a:r>
              <a:rPr lang="en-US"/>
              <a:t> </a:t>
            </a:r>
            <a:r>
              <a:rPr lang="en-US" err="1"/>
              <a:t>số</a:t>
            </a:r>
            <a:r>
              <a:rPr lang="en-US"/>
              <a:t> </a:t>
            </a:r>
            <a:r>
              <a:rPr lang="en-US" err="1"/>
              <a:t>loại</a:t>
            </a:r>
            <a:r>
              <a:rPr lang="en-US"/>
              <a:t> </a:t>
            </a:r>
            <a:r>
              <a:rPr lang="en-US" err="1"/>
              <a:t>đồ</a:t>
            </a:r>
            <a:r>
              <a:rPr lang="en-US"/>
              <a:t> </a:t>
            </a:r>
            <a:r>
              <a:rPr lang="en-US" err="1"/>
              <a:t>thị</a:t>
            </a:r>
            <a:r>
              <a:rPr lang="en-US"/>
              <a:t> </a:t>
            </a:r>
            <a:r>
              <a:rPr lang="en-US" err="1"/>
              <a:t>thông</a:t>
            </a:r>
            <a:r>
              <a:rPr lang="en-US"/>
              <a:t> </a:t>
            </a:r>
            <a:r>
              <a:rPr lang="en-US" err="1"/>
              <a:t>thường</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45</a:t>
            </a:fld>
            <a:endParaRPr lang="en-US"/>
          </a:p>
        </p:txBody>
      </p:sp>
      <p:pic>
        <p:nvPicPr>
          <p:cNvPr id="6" name="Picture 5">
            <a:extLst>
              <a:ext uri="{FF2B5EF4-FFF2-40B4-BE49-F238E27FC236}">
                <a16:creationId xmlns:a16="http://schemas.microsoft.com/office/drawing/2014/main" id="{67ADFC54-BA45-769A-F258-FED3E0A26EEB}"/>
              </a:ext>
            </a:extLst>
          </p:cNvPr>
          <p:cNvPicPr>
            <a:picLocks noChangeAspect="1"/>
          </p:cNvPicPr>
          <p:nvPr/>
        </p:nvPicPr>
        <p:blipFill>
          <a:blip r:embed="rId3"/>
          <a:stretch>
            <a:fillRect/>
          </a:stretch>
        </p:blipFill>
        <p:spPr>
          <a:xfrm>
            <a:off x="6163100" y="2121131"/>
            <a:ext cx="4087211" cy="4078496"/>
          </a:xfrm>
          <a:prstGeom prst="rect">
            <a:avLst/>
          </a:prstGeom>
        </p:spPr>
      </p:pic>
      <p:pic>
        <p:nvPicPr>
          <p:cNvPr id="4098" name="Picture 2" descr="Reasons people use internet explorer - Imgflip">
            <a:extLst>
              <a:ext uri="{FF2B5EF4-FFF2-40B4-BE49-F238E27FC236}">
                <a16:creationId xmlns:a16="http://schemas.microsoft.com/office/drawing/2014/main" id="{DE16B2E8-6F45-008A-BF48-D52CCA9104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118" y="2392749"/>
            <a:ext cx="3482260" cy="348226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4C80A71-043E-5C90-C3BD-0F318042D997}"/>
              </a:ext>
            </a:extLst>
          </p:cNvPr>
          <p:cNvSpPr/>
          <p:nvPr/>
        </p:nvSpPr>
        <p:spPr>
          <a:xfrm>
            <a:off x="6268332" y="2103318"/>
            <a:ext cx="353776" cy="229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7FE4F0E1-C7BB-A572-8F4E-58AB39BB7DA3}"/>
              </a:ext>
            </a:extLst>
          </p:cNvPr>
          <p:cNvSpPr>
            <a:spLocks noGrp="1"/>
          </p:cNvSpPr>
          <p:nvPr>
            <p:ph idx="1"/>
          </p:nvPr>
        </p:nvSpPr>
        <p:spPr>
          <a:xfrm>
            <a:off x="1204736" y="1447364"/>
            <a:ext cx="3857978" cy="464043"/>
          </a:xfrm>
        </p:spPr>
        <p:txBody>
          <a:bodyPr>
            <a:normAutofit/>
          </a:bodyPr>
          <a:lstStyle/>
          <a:p>
            <a:pPr marL="0" indent="0" algn="ctr">
              <a:lnSpc>
                <a:spcPct val="100000"/>
              </a:lnSpc>
              <a:buNone/>
            </a:pPr>
            <a:r>
              <a:rPr lang="en-US" sz="2200" b="1" err="1">
                <a:solidFill>
                  <a:schemeClr val="accent1">
                    <a:lumMod val="75000"/>
                  </a:schemeClr>
                </a:solidFill>
              </a:rPr>
              <a:t>Đồ</a:t>
            </a:r>
            <a:r>
              <a:rPr lang="en-US" sz="2200" b="1">
                <a:solidFill>
                  <a:schemeClr val="accent1">
                    <a:lumMod val="75000"/>
                  </a:schemeClr>
                </a:solidFill>
              </a:rPr>
              <a:t> </a:t>
            </a:r>
            <a:r>
              <a:rPr lang="en-US" sz="2200" b="1" err="1">
                <a:solidFill>
                  <a:schemeClr val="accent1">
                    <a:lumMod val="75000"/>
                  </a:schemeClr>
                </a:solidFill>
              </a:rPr>
              <a:t>thị</a:t>
            </a:r>
            <a:r>
              <a:rPr lang="en-US" sz="2200" b="1">
                <a:solidFill>
                  <a:schemeClr val="accent1">
                    <a:lumMod val="75000"/>
                  </a:schemeClr>
                </a:solidFill>
              </a:rPr>
              <a:t> </a:t>
            </a:r>
            <a:r>
              <a:rPr lang="en-US" sz="2200" b="1" err="1">
                <a:solidFill>
                  <a:schemeClr val="accent1">
                    <a:lumMod val="75000"/>
                  </a:schemeClr>
                </a:solidFill>
              </a:rPr>
              <a:t>quạt</a:t>
            </a:r>
            <a:r>
              <a:rPr lang="en-US" sz="2200" b="1">
                <a:solidFill>
                  <a:schemeClr val="accent1">
                    <a:lumMod val="75000"/>
                  </a:schemeClr>
                </a:solidFill>
              </a:rPr>
              <a:t> – pie chart</a:t>
            </a:r>
          </a:p>
        </p:txBody>
      </p:sp>
      <p:sp>
        <p:nvSpPr>
          <p:cNvPr id="15" name="Content Placeholder 2">
            <a:extLst>
              <a:ext uri="{FF2B5EF4-FFF2-40B4-BE49-F238E27FC236}">
                <a16:creationId xmlns:a16="http://schemas.microsoft.com/office/drawing/2014/main" id="{403F1D1A-3D79-FF0D-AC21-1C8667F327B5}"/>
              </a:ext>
            </a:extLst>
          </p:cNvPr>
          <p:cNvSpPr txBox="1">
            <a:spLocks/>
          </p:cNvSpPr>
          <p:nvPr/>
        </p:nvSpPr>
        <p:spPr>
          <a:xfrm>
            <a:off x="6681611" y="1333267"/>
            <a:ext cx="3857978" cy="66129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b="1" err="1">
                <a:solidFill>
                  <a:schemeClr val="accent1">
                    <a:lumMod val="75000"/>
                  </a:schemeClr>
                </a:solidFill>
              </a:rPr>
              <a:t>Đồ</a:t>
            </a:r>
            <a:r>
              <a:rPr lang="en-US" b="1">
                <a:solidFill>
                  <a:schemeClr val="accent1">
                    <a:lumMod val="75000"/>
                  </a:schemeClr>
                </a:solidFill>
              </a:rPr>
              <a:t> </a:t>
            </a:r>
            <a:r>
              <a:rPr lang="en-US" b="1" err="1">
                <a:solidFill>
                  <a:schemeClr val="accent1">
                    <a:lumMod val="75000"/>
                  </a:schemeClr>
                </a:solidFill>
              </a:rPr>
              <a:t>thị</a:t>
            </a:r>
            <a:r>
              <a:rPr lang="en-US" b="1">
                <a:solidFill>
                  <a:schemeClr val="accent1">
                    <a:lumMod val="75000"/>
                  </a:schemeClr>
                </a:solidFill>
              </a:rPr>
              <a:t> </a:t>
            </a:r>
            <a:r>
              <a:rPr lang="en-US" b="1" err="1">
                <a:solidFill>
                  <a:schemeClr val="accent1">
                    <a:lumMod val="75000"/>
                  </a:schemeClr>
                </a:solidFill>
              </a:rPr>
              <a:t>cột</a:t>
            </a:r>
            <a:r>
              <a:rPr lang="en-US" b="1">
                <a:solidFill>
                  <a:schemeClr val="accent1">
                    <a:lumMod val="75000"/>
                  </a:schemeClr>
                </a:solidFill>
              </a:rPr>
              <a:t> </a:t>
            </a:r>
            <a:r>
              <a:rPr lang="en-US" b="1" err="1">
                <a:solidFill>
                  <a:schemeClr val="accent1">
                    <a:lumMod val="75000"/>
                  </a:schemeClr>
                </a:solidFill>
              </a:rPr>
              <a:t>xếp</a:t>
            </a:r>
            <a:r>
              <a:rPr lang="en-US" b="1">
                <a:solidFill>
                  <a:schemeClr val="accent1">
                    <a:lumMod val="75000"/>
                  </a:schemeClr>
                </a:solidFill>
              </a:rPr>
              <a:t> </a:t>
            </a:r>
            <a:r>
              <a:rPr lang="en-US" b="1" err="1">
                <a:solidFill>
                  <a:schemeClr val="accent1">
                    <a:lumMod val="75000"/>
                  </a:schemeClr>
                </a:solidFill>
              </a:rPr>
              <a:t>chồng</a:t>
            </a:r>
            <a:r>
              <a:rPr lang="en-US" b="1">
                <a:solidFill>
                  <a:schemeClr val="accent1">
                    <a:lumMod val="75000"/>
                  </a:schemeClr>
                </a:solidFill>
              </a:rPr>
              <a:t> – Stacked bar charts</a:t>
            </a:r>
          </a:p>
        </p:txBody>
      </p:sp>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949F7D84-3AD5-3B00-E923-886FB9B6CB1D}"/>
                  </a:ext>
                </a:extLst>
              </p14:cNvPr>
              <p14:cNvContentPartPr/>
              <p14:nvPr/>
            </p14:nvContentPartPr>
            <p14:xfrm>
              <a:off x="3763440" y="1132920"/>
              <a:ext cx="6849000" cy="1397160"/>
            </p14:xfrm>
          </p:contentPart>
        </mc:Choice>
        <mc:Fallback>
          <p:pic>
            <p:nvPicPr>
              <p:cNvPr id="3" name="Ink 2">
                <a:extLst>
                  <a:ext uri="{FF2B5EF4-FFF2-40B4-BE49-F238E27FC236}">
                    <a16:creationId xmlns:a16="http://schemas.microsoft.com/office/drawing/2014/main" id="{949F7D84-3AD5-3B00-E923-886FB9B6CB1D}"/>
                  </a:ext>
                </a:extLst>
              </p:cNvPr>
              <p:cNvPicPr/>
              <p:nvPr/>
            </p:nvPicPr>
            <p:blipFill>
              <a:blip r:embed="rId6"/>
              <a:stretch>
                <a:fillRect/>
              </a:stretch>
            </p:blipFill>
            <p:spPr>
              <a:xfrm>
                <a:off x="3754080" y="1123560"/>
                <a:ext cx="6867720" cy="1415880"/>
              </a:xfrm>
              <a:prstGeom prst="rect">
                <a:avLst/>
              </a:prstGeom>
            </p:spPr>
          </p:pic>
        </mc:Fallback>
      </mc:AlternateContent>
    </p:spTree>
    <p:extLst>
      <p:ext uri="{BB962C8B-B14F-4D97-AF65-F5344CB8AC3E}">
        <p14:creationId xmlns:p14="http://schemas.microsoft.com/office/powerpoint/2010/main" val="11584098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Một</a:t>
            </a:r>
            <a:r>
              <a:rPr lang="en-US"/>
              <a:t> </a:t>
            </a:r>
            <a:r>
              <a:rPr lang="en-US" err="1"/>
              <a:t>số</a:t>
            </a:r>
            <a:r>
              <a:rPr lang="en-US"/>
              <a:t> </a:t>
            </a:r>
            <a:r>
              <a:rPr lang="en-US" err="1"/>
              <a:t>loại</a:t>
            </a:r>
            <a:r>
              <a:rPr lang="en-US"/>
              <a:t> </a:t>
            </a:r>
            <a:r>
              <a:rPr lang="en-US" err="1"/>
              <a:t>đồ</a:t>
            </a:r>
            <a:r>
              <a:rPr lang="en-US"/>
              <a:t> </a:t>
            </a:r>
            <a:r>
              <a:rPr lang="en-US" err="1"/>
              <a:t>thị</a:t>
            </a:r>
            <a:r>
              <a:rPr lang="en-US"/>
              <a:t> </a:t>
            </a:r>
            <a:r>
              <a:rPr lang="en-US" err="1"/>
              <a:t>thông</a:t>
            </a:r>
            <a:r>
              <a:rPr lang="en-US"/>
              <a:t> </a:t>
            </a:r>
            <a:r>
              <a:rPr lang="en-US" err="1"/>
              <a:t>thường</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46</a:t>
            </a:fld>
            <a:endParaRPr lang="en-US"/>
          </a:p>
        </p:txBody>
      </p:sp>
      <p:pic>
        <p:nvPicPr>
          <p:cNvPr id="3" name="Picture 2">
            <a:extLst>
              <a:ext uri="{FF2B5EF4-FFF2-40B4-BE49-F238E27FC236}">
                <a16:creationId xmlns:a16="http://schemas.microsoft.com/office/drawing/2014/main" id="{4E4E54FD-33CC-ADDA-2132-20CF56BD73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49" y="2512490"/>
            <a:ext cx="4781551" cy="3522435"/>
          </a:xfrm>
          <a:prstGeom prst="rect">
            <a:avLst/>
          </a:prstGeom>
        </p:spPr>
      </p:pic>
      <p:pic>
        <p:nvPicPr>
          <p:cNvPr id="6" name="Picture 5">
            <a:extLst>
              <a:ext uri="{FF2B5EF4-FFF2-40B4-BE49-F238E27FC236}">
                <a16:creationId xmlns:a16="http://schemas.microsoft.com/office/drawing/2014/main" id="{2430D0AD-DD95-84C8-DD7B-08871BDE96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5999" y="2340386"/>
            <a:ext cx="5092037" cy="3750984"/>
          </a:xfrm>
          <a:prstGeom prst="rect">
            <a:avLst/>
          </a:prstGeom>
        </p:spPr>
      </p:pic>
      <p:sp>
        <p:nvSpPr>
          <p:cNvPr id="11" name="Content Placeholder 2">
            <a:extLst>
              <a:ext uri="{FF2B5EF4-FFF2-40B4-BE49-F238E27FC236}">
                <a16:creationId xmlns:a16="http://schemas.microsoft.com/office/drawing/2014/main" id="{C65B6809-5F80-B8E4-F501-FE224A91C66F}"/>
              </a:ext>
            </a:extLst>
          </p:cNvPr>
          <p:cNvSpPr txBox="1">
            <a:spLocks/>
          </p:cNvSpPr>
          <p:nvPr/>
        </p:nvSpPr>
        <p:spPr>
          <a:xfrm>
            <a:off x="4076699" y="1336122"/>
            <a:ext cx="4038600" cy="75504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b="1" err="1">
                <a:solidFill>
                  <a:schemeClr val="accent1">
                    <a:lumMod val="75000"/>
                  </a:schemeClr>
                </a:solidFill>
              </a:rPr>
              <a:t>Đồ</a:t>
            </a:r>
            <a:r>
              <a:rPr lang="en-US" b="1">
                <a:solidFill>
                  <a:schemeClr val="accent1">
                    <a:lumMod val="75000"/>
                  </a:schemeClr>
                </a:solidFill>
              </a:rPr>
              <a:t> </a:t>
            </a:r>
            <a:r>
              <a:rPr lang="en-US" b="1" err="1">
                <a:solidFill>
                  <a:schemeClr val="accent1">
                    <a:lumMod val="75000"/>
                  </a:schemeClr>
                </a:solidFill>
              </a:rPr>
              <a:t>thị</a:t>
            </a:r>
            <a:r>
              <a:rPr lang="en-US" b="1">
                <a:solidFill>
                  <a:schemeClr val="accent1">
                    <a:lumMod val="75000"/>
                  </a:schemeClr>
                </a:solidFill>
              </a:rPr>
              <a:t> </a:t>
            </a:r>
            <a:r>
              <a:rPr lang="en-US" b="1" err="1">
                <a:solidFill>
                  <a:schemeClr val="accent1">
                    <a:lumMod val="75000"/>
                  </a:schemeClr>
                </a:solidFill>
              </a:rPr>
              <a:t>đường</a:t>
            </a:r>
            <a:r>
              <a:rPr lang="en-US" b="1">
                <a:solidFill>
                  <a:schemeClr val="accent1">
                    <a:lumMod val="75000"/>
                  </a:schemeClr>
                </a:solidFill>
              </a:rPr>
              <a:t> – line charts</a:t>
            </a:r>
          </a:p>
        </p:txBody>
      </p:sp>
    </p:spTree>
    <p:extLst>
      <p:ext uri="{BB962C8B-B14F-4D97-AF65-F5344CB8AC3E}">
        <p14:creationId xmlns:p14="http://schemas.microsoft.com/office/powerpoint/2010/main" val="2172452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Một</a:t>
            </a:r>
            <a:r>
              <a:rPr lang="en-US"/>
              <a:t> </a:t>
            </a:r>
            <a:r>
              <a:rPr lang="en-US" err="1"/>
              <a:t>số</a:t>
            </a:r>
            <a:r>
              <a:rPr lang="en-US"/>
              <a:t> </a:t>
            </a:r>
            <a:r>
              <a:rPr lang="en-US" err="1"/>
              <a:t>loại</a:t>
            </a:r>
            <a:r>
              <a:rPr lang="en-US"/>
              <a:t> </a:t>
            </a:r>
            <a:r>
              <a:rPr lang="en-US" err="1"/>
              <a:t>đồ</a:t>
            </a:r>
            <a:r>
              <a:rPr lang="en-US"/>
              <a:t> </a:t>
            </a:r>
            <a:r>
              <a:rPr lang="en-US" err="1"/>
              <a:t>thị</a:t>
            </a:r>
            <a:r>
              <a:rPr lang="en-US"/>
              <a:t> </a:t>
            </a:r>
            <a:r>
              <a:rPr lang="en-US" err="1"/>
              <a:t>thông</a:t>
            </a:r>
            <a:r>
              <a:rPr lang="en-US"/>
              <a:t> </a:t>
            </a:r>
            <a:r>
              <a:rPr lang="en-US" err="1"/>
              <a:t>thường</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47</a:t>
            </a:fld>
            <a:endParaRPr lang="en-US"/>
          </a:p>
        </p:txBody>
      </p:sp>
      <p:pic>
        <p:nvPicPr>
          <p:cNvPr id="3" name="Picture 2">
            <a:extLst>
              <a:ext uri="{FF2B5EF4-FFF2-40B4-BE49-F238E27FC236}">
                <a16:creationId xmlns:a16="http://schemas.microsoft.com/office/drawing/2014/main" id="{4E4E54FD-33CC-ADDA-2132-20CF56BD73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949" y="2512490"/>
            <a:ext cx="4781551" cy="3522435"/>
          </a:xfrm>
          <a:prstGeom prst="rect">
            <a:avLst/>
          </a:prstGeom>
        </p:spPr>
      </p:pic>
      <p:pic>
        <p:nvPicPr>
          <p:cNvPr id="6" name="Picture 5">
            <a:extLst>
              <a:ext uri="{FF2B5EF4-FFF2-40B4-BE49-F238E27FC236}">
                <a16:creationId xmlns:a16="http://schemas.microsoft.com/office/drawing/2014/main" id="{2430D0AD-DD95-84C8-DD7B-08871BDE96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95999" y="2340386"/>
            <a:ext cx="5092037" cy="3750984"/>
          </a:xfrm>
          <a:prstGeom prst="rect">
            <a:avLst/>
          </a:prstGeom>
        </p:spPr>
      </p:pic>
      <p:sp>
        <p:nvSpPr>
          <p:cNvPr id="11" name="Content Placeholder 2">
            <a:extLst>
              <a:ext uri="{FF2B5EF4-FFF2-40B4-BE49-F238E27FC236}">
                <a16:creationId xmlns:a16="http://schemas.microsoft.com/office/drawing/2014/main" id="{C65B6809-5F80-B8E4-F501-FE224A91C66F}"/>
              </a:ext>
            </a:extLst>
          </p:cNvPr>
          <p:cNvSpPr txBox="1">
            <a:spLocks/>
          </p:cNvSpPr>
          <p:nvPr/>
        </p:nvSpPr>
        <p:spPr>
          <a:xfrm>
            <a:off x="4076699" y="1336122"/>
            <a:ext cx="4038600" cy="75504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err="1">
                <a:solidFill>
                  <a:schemeClr val="accent1">
                    <a:lumMod val="75000"/>
                  </a:schemeClr>
                </a:solidFill>
              </a:rPr>
              <a:t>Đồ</a:t>
            </a:r>
            <a:r>
              <a:rPr lang="en-US" b="1">
                <a:solidFill>
                  <a:schemeClr val="accent1">
                    <a:lumMod val="75000"/>
                  </a:schemeClr>
                </a:solidFill>
              </a:rPr>
              <a:t> </a:t>
            </a:r>
            <a:r>
              <a:rPr lang="en-US" b="1" err="1">
                <a:solidFill>
                  <a:schemeClr val="accent1">
                    <a:lumMod val="75000"/>
                  </a:schemeClr>
                </a:solidFill>
              </a:rPr>
              <a:t>thị</a:t>
            </a:r>
            <a:r>
              <a:rPr lang="en-US" b="1">
                <a:solidFill>
                  <a:schemeClr val="accent1">
                    <a:lumMod val="75000"/>
                  </a:schemeClr>
                </a:solidFill>
              </a:rPr>
              <a:t> </a:t>
            </a:r>
            <a:r>
              <a:rPr lang="en-US" b="1" err="1">
                <a:solidFill>
                  <a:schemeClr val="accent1">
                    <a:lumMod val="75000"/>
                  </a:schemeClr>
                </a:solidFill>
              </a:rPr>
              <a:t>đường</a:t>
            </a:r>
            <a:r>
              <a:rPr lang="en-US" b="1">
                <a:solidFill>
                  <a:schemeClr val="accent1">
                    <a:lumMod val="75000"/>
                  </a:schemeClr>
                </a:solidFill>
              </a:rPr>
              <a:t> – line charts</a:t>
            </a:r>
          </a:p>
        </p:txBody>
      </p:sp>
      <p:sp>
        <p:nvSpPr>
          <p:cNvPr id="7" name="Oval 6">
            <a:extLst>
              <a:ext uri="{FF2B5EF4-FFF2-40B4-BE49-F238E27FC236}">
                <a16:creationId xmlns:a16="http://schemas.microsoft.com/office/drawing/2014/main" id="{926328FD-FE7C-C867-1EA3-F497715F1C11}"/>
              </a:ext>
            </a:extLst>
          </p:cNvPr>
          <p:cNvSpPr/>
          <p:nvPr/>
        </p:nvSpPr>
        <p:spPr>
          <a:xfrm>
            <a:off x="6095999" y="4868950"/>
            <a:ext cx="1063321" cy="365124"/>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311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Một</a:t>
            </a:r>
            <a:r>
              <a:rPr lang="en-US"/>
              <a:t> </a:t>
            </a:r>
            <a:r>
              <a:rPr lang="en-US" err="1"/>
              <a:t>số</a:t>
            </a:r>
            <a:r>
              <a:rPr lang="en-US"/>
              <a:t> </a:t>
            </a:r>
            <a:r>
              <a:rPr lang="en-US" err="1"/>
              <a:t>loại</a:t>
            </a:r>
            <a:r>
              <a:rPr lang="en-US"/>
              <a:t> </a:t>
            </a:r>
            <a:r>
              <a:rPr lang="en-US" err="1"/>
              <a:t>đồ</a:t>
            </a:r>
            <a:r>
              <a:rPr lang="en-US"/>
              <a:t> </a:t>
            </a:r>
            <a:r>
              <a:rPr lang="en-US" err="1"/>
              <a:t>thị</a:t>
            </a:r>
            <a:r>
              <a:rPr lang="en-US"/>
              <a:t> </a:t>
            </a:r>
            <a:r>
              <a:rPr lang="en-US" err="1"/>
              <a:t>thông</a:t>
            </a:r>
            <a:r>
              <a:rPr lang="en-US"/>
              <a:t> </a:t>
            </a:r>
            <a:r>
              <a:rPr lang="en-US" err="1"/>
              <a:t>thường</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48</a:t>
            </a:fld>
            <a:endParaRPr lang="en-US"/>
          </a:p>
        </p:txBody>
      </p:sp>
      <p:pic>
        <p:nvPicPr>
          <p:cNvPr id="1026" name="Picture 2" descr="Mean daily temperatures in Lincoln, Nebraska, visualized as boxplots.">
            <a:extLst>
              <a:ext uri="{FF2B5EF4-FFF2-40B4-BE49-F238E27FC236}">
                <a16:creationId xmlns:a16="http://schemas.microsoft.com/office/drawing/2014/main" id="{29E414ED-9B56-F5F6-0076-CDB54ECE9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8690" y="2421497"/>
            <a:ext cx="5163819" cy="31870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88C7E67-7F19-B0FF-7912-115E6C383792}"/>
              </a:ext>
            </a:extLst>
          </p:cNvPr>
          <p:cNvPicPr>
            <a:picLocks noChangeAspect="1"/>
          </p:cNvPicPr>
          <p:nvPr/>
        </p:nvPicPr>
        <p:blipFill>
          <a:blip r:embed="rId4"/>
          <a:stretch>
            <a:fillRect/>
          </a:stretch>
        </p:blipFill>
        <p:spPr>
          <a:xfrm>
            <a:off x="100550" y="2198687"/>
            <a:ext cx="5838394" cy="3187044"/>
          </a:xfrm>
          <a:prstGeom prst="rect">
            <a:avLst/>
          </a:prstGeom>
        </p:spPr>
      </p:pic>
      <p:sp>
        <p:nvSpPr>
          <p:cNvPr id="13" name="TextBox 12">
            <a:extLst>
              <a:ext uri="{FF2B5EF4-FFF2-40B4-BE49-F238E27FC236}">
                <a16:creationId xmlns:a16="http://schemas.microsoft.com/office/drawing/2014/main" id="{68BA4661-547A-C6B6-F988-3A04BB70374E}"/>
              </a:ext>
            </a:extLst>
          </p:cNvPr>
          <p:cNvSpPr txBox="1"/>
          <p:nvPr/>
        </p:nvSpPr>
        <p:spPr>
          <a:xfrm>
            <a:off x="8357585" y="5831352"/>
            <a:ext cx="2401855" cy="369332"/>
          </a:xfrm>
          <a:prstGeom prst="rect">
            <a:avLst/>
          </a:prstGeom>
          <a:noFill/>
        </p:spPr>
        <p:txBody>
          <a:bodyPr wrap="square">
            <a:spAutoFit/>
          </a:bodyPr>
          <a:lstStyle/>
          <a:p>
            <a:r>
              <a:rPr lang="en-US"/>
              <a:t>Source Wilke (2018)</a:t>
            </a:r>
          </a:p>
        </p:txBody>
      </p:sp>
      <p:sp>
        <p:nvSpPr>
          <p:cNvPr id="3" name="Content Placeholder 2">
            <a:extLst>
              <a:ext uri="{FF2B5EF4-FFF2-40B4-BE49-F238E27FC236}">
                <a16:creationId xmlns:a16="http://schemas.microsoft.com/office/drawing/2014/main" id="{4386A2F7-263E-705C-0DED-5671FBAF578E}"/>
              </a:ext>
            </a:extLst>
          </p:cNvPr>
          <p:cNvSpPr txBox="1">
            <a:spLocks/>
          </p:cNvSpPr>
          <p:nvPr/>
        </p:nvSpPr>
        <p:spPr>
          <a:xfrm>
            <a:off x="838200" y="1459833"/>
            <a:ext cx="4404360" cy="755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200" b="1" err="1">
                <a:solidFill>
                  <a:schemeClr val="accent1">
                    <a:lumMod val="75000"/>
                  </a:schemeClr>
                </a:solidFill>
              </a:rPr>
              <a:t>Biểu</a:t>
            </a:r>
            <a:r>
              <a:rPr lang="en-US" sz="2200" b="1">
                <a:solidFill>
                  <a:schemeClr val="accent1">
                    <a:lumMod val="75000"/>
                  </a:schemeClr>
                </a:solidFill>
              </a:rPr>
              <a:t> </a:t>
            </a:r>
            <a:r>
              <a:rPr lang="en-US" sz="2200" b="1" err="1">
                <a:solidFill>
                  <a:schemeClr val="accent1">
                    <a:lumMod val="75000"/>
                  </a:schemeClr>
                </a:solidFill>
              </a:rPr>
              <a:t>đồ</a:t>
            </a:r>
            <a:r>
              <a:rPr lang="en-US" sz="2200" b="1">
                <a:solidFill>
                  <a:schemeClr val="accent1">
                    <a:lumMod val="75000"/>
                  </a:schemeClr>
                </a:solidFill>
              </a:rPr>
              <a:t> </a:t>
            </a:r>
            <a:r>
              <a:rPr lang="en-US" sz="2200" b="1" err="1">
                <a:solidFill>
                  <a:schemeClr val="accent1">
                    <a:lumMod val="75000"/>
                  </a:schemeClr>
                </a:solidFill>
              </a:rPr>
              <a:t>tần</a:t>
            </a:r>
            <a:r>
              <a:rPr lang="en-US" sz="2200" b="1">
                <a:solidFill>
                  <a:schemeClr val="accent1">
                    <a:lumMod val="75000"/>
                  </a:schemeClr>
                </a:solidFill>
              </a:rPr>
              <a:t> </a:t>
            </a:r>
            <a:r>
              <a:rPr lang="en-US" sz="2200" b="1" err="1">
                <a:solidFill>
                  <a:schemeClr val="accent1">
                    <a:lumMod val="75000"/>
                  </a:schemeClr>
                </a:solidFill>
              </a:rPr>
              <a:t>suất</a:t>
            </a:r>
            <a:r>
              <a:rPr lang="en-US" sz="2200" b="1">
                <a:solidFill>
                  <a:schemeClr val="accent1">
                    <a:lumMod val="75000"/>
                  </a:schemeClr>
                </a:solidFill>
              </a:rPr>
              <a:t> - Histogram</a:t>
            </a:r>
          </a:p>
        </p:txBody>
      </p:sp>
      <p:sp>
        <p:nvSpPr>
          <p:cNvPr id="6" name="Content Placeholder 2">
            <a:extLst>
              <a:ext uri="{FF2B5EF4-FFF2-40B4-BE49-F238E27FC236}">
                <a16:creationId xmlns:a16="http://schemas.microsoft.com/office/drawing/2014/main" id="{D5196CFC-3B42-EDC0-2B61-60A38EF27D2F}"/>
              </a:ext>
            </a:extLst>
          </p:cNvPr>
          <p:cNvSpPr txBox="1">
            <a:spLocks/>
          </p:cNvSpPr>
          <p:nvPr/>
        </p:nvSpPr>
        <p:spPr>
          <a:xfrm>
            <a:off x="7146695" y="1443640"/>
            <a:ext cx="4038600" cy="755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200" b="1" err="1">
                <a:solidFill>
                  <a:schemeClr val="accent1">
                    <a:lumMod val="75000"/>
                  </a:schemeClr>
                </a:solidFill>
              </a:rPr>
              <a:t>Đồ</a:t>
            </a:r>
            <a:r>
              <a:rPr lang="en-US" sz="2200" b="1">
                <a:solidFill>
                  <a:schemeClr val="accent1">
                    <a:lumMod val="75000"/>
                  </a:schemeClr>
                </a:solidFill>
              </a:rPr>
              <a:t> </a:t>
            </a:r>
            <a:r>
              <a:rPr lang="en-US" sz="2200" b="1" err="1">
                <a:solidFill>
                  <a:schemeClr val="accent1">
                    <a:lumMod val="75000"/>
                  </a:schemeClr>
                </a:solidFill>
              </a:rPr>
              <a:t>thị</a:t>
            </a:r>
            <a:r>
              <a:rPr lang="en-US" sz="2200" b="1">
                <a:solidFill>
                  <a:schemeClr val="accent1">
                    <a:lumMod val="75000"/>
                  </a:schemeClr>
                </a:solidFill>
              </a:rPr>
              <a:t> </a:t>
            </a:r>
            <a:r>
              <a:rPr lang="en-US" sz="2200" b="1" err="1">
                <a:solidFill>
                  <a:schemeClr val="accent1">
                    <a:lumMod val="75000"/>
                  </a:schemeClr>
                </a:solidFill>
              </a:rPr>
              <a:t>hộp</a:t>
            </a:r>
            <a:r>
              <a:rPr lang="en-US" sz="2200" b="1">
                <a:solidFill>
                  <a:schemeClr val="accent1">
                    <a:lumMod val="75000"/>
                  </a:schemeClr>
                </a:solidFill>
              </a:rPr>
              <a:t> – Box plots</a:t>
            </a:r>
          </a:p>
        </p:txBody>
      </p:sp>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0CCDE9D1-F775-13C1-AEE7-E84B2AB40F9F}"/>
                  </a:ext>
                </a:extLst>
              </p14:cNvPr>
              <p14:cNvContentPartPr/>
              <p14:nvPr/>
            </p14:nvContentPartPr>
            <p14:xfrm>
              <a:off x="1674360" y="46080"/>
              <a:ext cx="10400760" cy="5968440"/>
            </p14:xfrm>
          </p:contentPart>
        </mc:Choice>
        <mc:Fallback>
          <p:pic>
            <p:nvPicPr>
              <p:cNvPr id="7" name="Ink 6">
                <a:extLst>
                  <a:ext uri="{FF2B5EF4-FFF2-40B4-BE49-F238E27FC236}">
                    <a16:creationId xmlns:a16="http://schemas.microsoft.com/office/drawing/2014/main" id="{0CCDE9D1-F775-13C1-AEE7-E84B2AB40F9F}"/>
                  </a:ext>
                </a:extLst>
              </p:cNvPr>
              <p:cNvPicPr/>
              <p:nvPr/>
            </p:nvPicPr>
            <p:blipFill>
              <a:blip r:embed="rId6"/>
              <a:stretch>
                <a:fillRect/>
              </a:stretch>
            </p:blipFill>
            <p:spPr>
              <a:xfrm>
                <a:off x="1665000" y="36720"/>
                <a:ext cx="10419480" cy="5987160"/>
              </a:xfrm>
              <a:prstGeom prst="rect">
                <a:avLst/>
              </a:prstGeom>
            </p:spPr>
          </p:pic>
        </mc:Fallback>
      </mc:AlternateContent>
    </p:spTree>
    <p:extLst>
      <p:ext uri="{BB962C8B-B14F-4D97-AF65-F5344CB8AC3E}">
        <p14:creationId xmlns:p14="http://schemas.microsoft.com/office/powerpoint/2010/main" val="306332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ACBE7-CF92-CA71-C919-1F9AEFA62551}"/>
              </a:ext>
            </a:extLst>
          </p:cNvPr>
          <p:cNvSpPr>
            <a:spLocks noGrp="1"/>
          </p:cNvSpPr>
          <p:nvPr>
            <p:ph type="title"/>
          </p:nvPr>
        </p:nvSpPr>
        <p:spPr/>
        <p:txBody>
          <a:bodyPr/>
          <a:lstStyle/>
          <a:p>
            <a:r>
              <a:rPr lang="en-US" err="1"/>
              <a:t>Một</a:t>
            </a:r>
            <a:r>
              <a:rPr lang="en-US"/>
              <a:t> </a:t>
            </a:r>
            <a:r>
              <a:rPr lang="en-US" err="1"/>
              <a:t>số</a:t>
            </a:r>
            <a:r>
              <a:rPr lang="en-US"/>
              <a:t> </a:t>
            </a:r>
            <a:r>
              <a:rPr lang="en-US" err="1"/>
              <a:t>loại</a:t>
            </a:r>
            <a:r>
              <a:rPr lang="en-US"/>
              <a:t> </a:t>
            </a:r>
            <a:r>
              <a:rPr lang="en-US" err="1"/>
              <a:t>đồ</a:t>
            </a:r>
            <a:r>
              <a:rPr lang="en-US"/>
              <a:t> </a:t>
            </a:r>
            <a:r>
              <a:rPr lang="en-US" err="1"/>
              <a:t>thị</a:t>
            </a:r>
            <a:r>
              <a:rPr lang="en-US"/>
              <a:t> </a:t>
            </a:r>
            <a:r>
              <a:rPr lang="en-US" err="1"/>
              <a:t>thông</a:t>
            </a:r>
            <a:r>
              <a:rPr lang="en-US"/>
              <a:t> </a:t>
            </a:r>
            <a:r>
              <a:rPr lang="en-US" err="1"/>
              <a:t>thường</a:t>
            </a:r>
            <a:endParaRPr lang="en-US"/>
          </a:p>
        </p:txBody>
      </p:sp>
      <p:sp>
        <p:nvSpPr>
          <p:cNvPr id="4" name="Footer Placeholder 3">
            <a:extLst>
              <a:ext uri="{FF2B5EF4-FFF2-40B4-BE49-F238E27FC236}">
                <a16:creationId xmlns:a16="http://schemas.microsoft.com/office/drawing/2014/main" id="{1B2EC6F5-17B9-4A35-64A4-0FD51FA981F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1E38353-27AE-F1F1-0C97-A9B4EC3E3D18}"/>
              </a:ext>
            </a:extLst>
          </p:cNvPr>
          <p:cNvSpPr>
            <a:spLocks noGrp="1"/>
          </p:cNvSpPr>
          <p:nvPr>
            <p:ph type="sldNum" sz="quarter" idx="12"/>
          </p:nvPr>
        </p:nvSpPr>
        <p:spPr/>
        <p:txBody>
          <a:bodyPr/>
          <a:lstStyle/>
          <a:p>
            <a:fld id="{558478D3-4DD5-4D7B-8D8D-7EA87687E863}" type="slidenum">
              <a:rPr lang="en-US" smtClean="0"/>
              <a:pPr/>
              <a:t>49</a:t>
            </a:fld>
            <a:endParaRPr lang="en-US"/>
          </a:p>
        </p:txBody>
      </p:sp>
      <p:pic>
        <p:nvPicPr>
          <p:cNvPr id="7" name="Picture 6" descr="Chart, treemap chart&#10;&#10;Description automatically generated">
            <a:extLst>
              <a:ext uri="{FF2B5EF4-FFF2-40B4-BE49-F238E27FC236}">
                <a16:creationId xmlns:a16="http://schemas.microsoft.com/office/drawing/2014/main" id="{C628AB1E-C53B-ACF9-4A5F-066B4D1DF5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919" b="3435"/>
          <a:stretch/>
        </p:blipFill>
        <p:spPr bwMode="auto">
          <a:xfrm>
            <a:off x="6458739" y="1903239"/>
            <a:ext cx="4611783" cy="4272752"/>
          </a:xfrm>
          <a:prstGeom prst="rect">
            <a:avLst/>
          </a:prstGeom>
          <a:ln>
            <a:noFill/>
          </a:ln>
          <a:extLst>
            <a:ext uri="{53640926-AAD7-44D8-BBD7-CCE9431645EC}">
              <a14:shadowObscured xmlns:a14="http://schemas.microsoft.com/office/drawing/2010/main"/>
            </a:ext>
          </a:extLst>
        </p:spPr>
      </p:pic>
      <p:sp>
        <p:nvSpPr>
          <p:cNvPr id="3" name="AutoShape 2">
            <a:extLst>
              <a:ext uri="{FF2B5EF4-FFF2-40B4-BE49-F238E27FC236}">
                <a16:creationId xmlns:a16="http://schemas.microsoft.com/office/drawing/2014/main" id="{8382D65A-3344-DC3C-D684-C04EC66B7EF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18083E7B-B911-3B6C-2957-ABDC9E371F0B}"/>
              </a:ext>
            </a:extLst>
          </p:cNvPr>
          <p:cNvPicPr>
            <a:picLocks noChangeAspect="1"/>
          </p:cNvPicPr>
          <p:nvPr/>
        </p:nvPicPr>
        <p:blipFill>
          <a:blip r:embed="rId4"/>
          <a:stretch>
            <a:fillRect/>
          </a:stretch>
        </p:blipFill>
        <p:spPr>
          <a:xfrm>
            <a:off x="718537" y="2117724"/>
            <a:ext cx="4867275" cy="3943350"/>
          </a:xfrm>
          <a:prstGeom prst="rect">
            <a:avLst/>
          </a:prstGeom>
        </p:spPr>
      </p:pic>
      <p:sp>
        <p:nvSpPr>
          <p:cNvPr id="6" name="Content Placeholder 2">
            <a:extLst>
              <a:ext uri="{FF2B5EF4-FFF2-40B4-BE49-F238E27FC236}">
                <a16:creationId xmlns:a16="http://schemas.microsoft.com/office/drawing/2014/main" id="{9BC8B2FC-2608-36BE-FBFF-9B51CD5FCC78}"/>
              </a:ext>
            </a:extLst>
          </p:cNvPr>
          <p:cNvSpPr txBox="1">
            <a:spLocks/>
          </p:cNvSpPr>
          <p:nvPr/>
        </p:nvSpPr>
        <p:spPr>
          <a:xfrm>
            <a:off x="838200" y="1459833"/>
            <a:ext cx="4404360" cy="755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200" b="1" err="1">
                <a:solidFill>
                  <a:schemeClr val="accent1">
                    <a:lumMod val="75000"/>
                  </a:schemeClr>
                </a:solidFill>
              </a:rPr>
              <a:t>Biểu</a:t>
            </a:r>
            <a:r>
              <a:rPr lang="en-US" sz="2200" b="1">
                <a:solidFill>
                  <a:schemeClr val="accent1">
                    <a:lumMod val="75000"/>
                  </a:schemeClr>
                </a:solidFill>
              </a:rPr>
              <a:t> </a:t>
            </a:r>
            <a:r>
              <a:rPr lang="en-US" sz="2200" b="1" err="1">
                <a:solidFill>
                  <a:schemeClr val="accent1">
                    <a:lumMod val="75000"/>
                  </a:schemeClr>
                </a:solidFill>
              </a:rPr>
              <a:t>đồ</a:t>
            </a:r>
            <a:r>
              <a:rPr lang="en-US" sz="2200" b="1">
                <a:solidFill>
                  <a:schemeClr val="accent1">
                    <a:lumMod val="75000"/>
                  </a:schemeClr>
                </a:solidFill>
              </a:rPr>
              <a:t> </a:t>
            </a:r>
            <a:r>
              <a:rPr lang="en-US" sz="2200" b="1" err="1">
                <a:solidFill>
                  <a:schemeClr val="accent1">
                    <a:lumMod val="75000"/>
                  </a:schemeClr>
                </a:solidFill>
              </a:rPr>
              <a:t>phân</a:t>
            </a:r>
            <a:r>
              <a:rPr lang="en-US" sz="2200" b="1">
                <a:solidFill>
                  <a:schemeClr val="accent1">
                    <a:lumMod val="75000"/>
                  </a:schemeClr>
                </a:solidFill>
              </a:rPr>
              <a:t> </a:t>
            </a:r>
            <a:r>
              <a:rPr lang="en-US" sz="2200" b="1" err="1">
                <a:solidFill>
                  <a:schemeClr val="accent1">
                    <a:lumMod val="75000"/>
                  </a:schemeClr>
                </a:solidFill>
              </a:rPr>
              <a:t>tán</a:t>
            </a:r>
            <a:r>
              <a:rPr lang="en-US" sz="2200" b="1">
                <a:solidFill>
                  <a:schemeClr val="accent1">
                    <a:lumMod val="75000"/>
                  </a:schemeClr>
                </a:solidFill>
              </a:rPr>
              <a:t> - Scatter plots</a:t>
            </a:r>
          </a:p>
        </p:txBody>
      </p:sp>
      <p:sp>
        <p:nvSpPr>
          <p:cNvPr id="8" name="Content Placeholder 2">
            <a:extLst>
              <a:ext uri="{FF2B5EF4-FFF2-40B4-BE49-F238E27FC236}">
                <a16:creationId xmlns:a16="http://schemas.microsoft.com/office/drawing/2014/main" id="{97D00D3B-17DF-BA0A-6C4D-6676790E7E3F}"/>
              </a:ext>
            </a:extLst>
          </p:cNvPr>
          <p:cNvSpPr txBox="1">
            <a:spLocks/>
          </p:cNvSpPr>
          <p:nvPr/>
        </p:nvSpPr>
        <p:spPr>
          <a:xfrm>
            <a:off x="7146695" y="1443640"/>
            <a:ext cx="4038600" cy="755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sz="2200" b="1" err="1">
                <a:solidFill>
                  <a:schemeClr val="accent1">
                    <a:lumMod val="75000"/>
                  </a:schemeClr>
                </a:solidFill>
              </a:rPr>
              <a:t>Bản</a:t>
            </a:r>
            <a:r>
              <a:rPr lang="en-US" sz="2200" b="1">
                <a:solidFill>
                  <a:schemeClr val="accent1">
                    <a:lumMod val="75000"/>
                  </a:schemeClr>
                </a:solidFill>
              </a:rPr>
              <a:t> </a:t>
            </a:r>
            <a:r>
              <a:rPr lang="en-US" sz="2200" b="1" err="1">
                <a:solidFill>
                  <a:schemeClr val="accent1">
                    <a:lumMod val="75000"/>
                  </a:schemeClr>
                </a:solidFill>
              </a:rPr>
              <a:t>đồ</a:t>
            </a:r>
            <a:r>
              <a:rPr lang="en-US" sz="2200" b="1">
                <a:solidFill>
                  <a:schemeClr val="accent1">
                    <a:lumMod val="75000"/>
                  </a:schemeClr>
                </a:solidFill>
              </a:rPr>
              <a:t> </a:t>
            </a:r>
            <a:r>
              <a:rPr lang="en-US" sz="2200" b="1" err="1">
                <a:solidFill>
                  <a:schemeClr val="accent1">
                    <a:lumMod val="75000"/>
                  </a:schemeClr>
                </a:solidFill>
              </a:rPr>
              <a:t>nhiệt</a:t>
            </a:r>
            <a:r>
              <a:rPr lang="en-US" sz="2200" b="1">
                <a:solidFill>
                  <a:schemeClr val="accent1">
                    <a:lumMod val="75000"/>
                  </a:schemeClr>
                </a:solidFill>
              </a:rPr>
              <a:t> - heatmap</a:t>
            </a:r>
          </a:p>
        </p:txBody>
      </p:sp>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E5A73F6F-F6D0-2BAE-B069-25B16EEE9ECA}"/>
                  </a:ext>
                </a:extLst>
              </p14:cNvPr>
              <p14:cNvContentPartPr/>
              <p14:nvPr/>
            </p14:nvContentPartPr>
            <p14:xfrm>
              <a:off x="532080" y="2309400"/>
              <a:ext cx="10169280" cy="3863880"/>
            </p14:xfrm>
          </p:contentPart>
        </mc:Choice>
        <mc:Fallback>
          <p:pic>
            <p:nvPicPr>
              <p:cNvPr id="10" name="Ink 9">
                <a:extLst>
                  <a:ext uri="{FF2B5EF4-FFF2-40B4-BE49-F238E27FC236}">
                    <a16:creationId xmlns:a16="http://schemas.microsoft.com/office/drawing/2014/main" id="{E5A73F6F-F6D0-2BAE-B069-25B16EEE9ECA}"/>
                  </a:ext>
                </a:extLst>
              </p:cNvPr>
              <p:cNvPicPr/>
              <p:nvPr/>
            </p:nvPicPr>
            <p:blipFill>
              <a:blip r:embed="rId6"/>
              <a:stretch>
                <a:fillRect/>
              </a:stretch>
            </p:blipFill>
            <p:spPr>
              <a:xfrm>
                <a:off x="522720" y="2300040"/>
                <a:ext cx="10188000" cy="3882600"/>
              </a:xfrm>
              <a:prstGeom prst="rect">
                <a:avLst/>
              </a:prstGeom>
            </p:spPr>
          </p:pic>
        </mc:Fallback>
      </mc:AlternateContent>
    </p:spTree>
    <p:extLst>
      <p:ext uri="{BB962C8B-B14F-4D97-AF65-F5344CB8AC3E}">
        <p14:creationId xmlns:p14="http://schemas.microsoft.com/office/powerpoint/2010/main" val="3534939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EADD-31AF-2F81-32AA-BAF6ABA5B602}"/>
              </a:ext>
            </a:extLst>
          </p:cNvPr>
          <p:cNvSpPr>
            <a:spLocks noGrp="1"/>
          </p:cNvSpPr>
          <p:nvPr>
            <p:ph type="title"/>
          </p:nvPr>
        </p:nvSpPr>
        <p:spPr>
          <a:xfrm>
            <a:off x="1985962" y="2627440"/>
            <a:ext cx="3605463" cy="950328"/>
          </a:xfrm>
        </p:spPr>
        <p:txBody>
          <a:bodyPr/>
          <a:lstStyle/>
          <a:p>
            <a:r>
              <a:rPr lang="en-US" err="1"/>
              <a:t>Nội</a:t>
            </a:r>
            <a:r>
              <a:rPr lang="en-US"/>
              <a:t> dung</a:t>
            </a:r>
          </a:p>
        </p:txBody>
      </p:sp>
      <p:sp>
        <p:nvSpPr>
          <p:cNvPr id="3" name="Content Placeholder 2">
            <a:extLst>
              <a:ext uri="{FF2B5EF4-FFF2-40B4-BE49-F238E27FC236}">
                <a16:creationId xmlns:a16="http://schemas.microsoft.com/office/drawing/2014/main" id="{9C5252CD-3C9D-4927-5703-C18045D1F657}"/>
              </a:ext>
            </a:extLst>
          </p:cNvPr>
          <p:cNvSpPr>
            <a:spLocks noGrp="1"/>
          </p:cNvSpPr>
          <p:nvPr>
            <p:ph idx="1"/>
          </p:nvPr>
        </p:nvSpPr>
        <p:spPr>
          <a:xfrm>
            <a:off x="4769268" y="1331842"/>
            <a:ext cx="4792176" cy="4783875"/>
          </a:xfrm>
        </p:spPr>
        <p:txBody>
          <a:bodyPr>
            <a:noAutofit/>
          </a:bodyPr>
          <a:lstStyle/>
          <a:p>
            <a:pPr>
              <a:lnSpc>
                <a:spcPct val="150000"/>
              </a:lnSpc>
            </a:pPr>
            <a:r>
              <a:rPr lang="en-US" sz="2400" err="1"/>
              <a:t>Giới</a:t>
            </a:r>
            <a:r>
              <a:rPr lang="en-US" sz="2400"/>
              <a:t> </a:t>
            </a:r>
            <a:r>
              <a:rPr lang="en-US" sz="2400" err="1"/>
              <a:t>thiệu</a:t>
            </a:r>
            <a:r>
              <a:rPr lang="en-US" sz="2400"/>
              <a:t> </a:t>
            </a:r>
            <a:r>
              <a:rPr lang="en-US" sz="2400" err="1"/>
              <a:t>chung</a:t>
            </a:r>
            <a:endParaRPr lang="en-US" sz="2400"/>
          </a:p>
          <a:p>
            <a:pPr>
              <a:lnSpc>
                <a:spcPct val="150000"/>
              </a:lnSpc>
            </a:pPr>
            <a:r>
              <a:rPr lang="en-US" sz="2400" err="1"/>
              <a:t>Dữ</a:t>
            </a:r>
            <a:r>
              <a:rPr lang="en-US" sz="2400"/>
              <a:t> </a:t>
            </a:r>
            <a:r>
              <a:rPr lang="en-US" sz="2400" err="1"/>
              <a:t>liệu</a:t>
            </a:r>
            <a:r>
              <a:rPr lang="en-US" sz="2400"/>
              <a:t> </a:t>
            </a:r>
            <a:r>
              <a:rPr lang="en-US" sz="2400" err="1"/>
              <a:t>và</a:t>
            </a:r>
            <a:r>
              <a:rPr lang="en-US" sz="2400"/>
              <a:t> </a:t>
            </a:r>
            <a:r>
              <a:rPr lang="en-US" sz="2400" err="1"/>
              <a:t>nguồn</a:t>
            </a:r>
            <a:r>
              <a:rPr lang="en-US" sz="2400"/>
              <a:t> </a:t>
            </a:r>
            <a:r>
              <a:rPr lang="en-US" sz="2400" err="1"/>
              <a:t>dữ</a:t>
            </a:r>
            <a:r>
              <a:rPr lang="en-US" sz="2400"/>
              <a:t> </a:t>
            </a:r>
            <a:r>
              <a:rPr lang="en-US" sz="2400" err="1"/>
              <a:t>liệu</a:t>
            </a:r>
            <a:endParaRPr lang="en-US" sz="2400"/>
          </a:p>
          <a:p>
            <a:pPr>
              <a:lnSpc>
                <a:spcPct val="150000"/>
              </a:lnSpc>
            </a:pPr>
            <a:r>
              <a:rPr lang="en-US" sz="2400" err="1"/>
              <a:t>Phân</a:t>
            </a:r>
            <a:r>
              <a:rPr lang="en-US" sz="2400"/>
              <a:t> </a:t>
            </a:r>
            <a:r>
              <a:rPr lang="en-US" sz="2400" err="1"/>
              <a:t>tích</a:t>
            </a:r>
            <a:r>
              <a:rPr lang="en-US" sz="2400"/>
              <a:t> </a:t>
            </a:r>
            <a:r>
              <a:rPr lang="en-US" sz="2400" err="1"/>
              <a:t>dữ</a:t>
            </a:r>
            <a:r>
              <a:rPr lang="en-US" sz="2400"/>
              <a:t> </a:t>
            </a:r>
            <a:r>
              <a:rPr lang="en-US" sz="2400" err="1"/>
              <a:t>liệu</a:t>
            </a:r>
            <a:r>
              <a:rPr lang="en-US" sz="2400"/>
              <a:t> </a:t>
            </a:r>
            <a:r>
              <a:rPr lang="en-US" sz="2400" err="1"/>
              <a:t>thăm</a:t>
            </a:r>
            <a:r>
              <a:rPr lang="en-US" sz="2400"/>
              <a:t> </a:t>
            </a:r>
            <a:r>
              <a:rPr lang="en-US" sz="2400" err="1"/>
              <a:t>dò</a:t>
            </a:r>
            <a:endParaRPr lang="en-US" sz="2400"/>
          </a:p>
          <a:p>
            <a:pPr>
              <a:lnSpc>
                <a:spcPct val="150000"/>
              </a:lnSpc>
            </a:pPr>
            <a:r>
              <a:rPr lang="en-US" sz="2400" err="1"/>
              <a:t>Phân</a:t>
            </a:r>
            <a:r>
              <a:rPr lang="en-US" sz="2400"/>
              <a:t> </a:t>
            </a:r>
            <a:r>
              <a:rPr lang="en-US" sz="2400" err="1"/>
              <a:t>tích</a:t>
            </a:r>
            <a:r>
              <a:rPr lang="en-US" sz="2400"/>
              <a:t> </a:t>
            </a:r>
            <a:r>
              <a:rPr lang="en-US" sz="2400" err="1"/>
              <a:t>dữ</a:t>
            </a:r>
            <a:r>
              <a:rPr lang="en-US" sz="2400"/>
              <a:t> </a:t>
            </a:r>
            <a:r>
              <a:rPr lang="en-US" sz="2400" err="1"/>
              <a:t>liệu</a:t>
            </a:r>
            <a:r>
              <a:rPr lang="en-US" sz="2400"/>
              <a:t> </a:t>
            </a:r>
            <a:r>
              <a:rPr lang="en-US" sz="2400" err="1"/>
              <a:t>khẳng</a:t>
            </a:r>
            <a:r>
              <a:rPr lang="en-US" sz="2400"/>
              <a:t> </a:t>
            </a:r>
            <a:r>
              <a:rPr lang="en-US" sz="2400" err="1"/>
              <a:t>định</a:t>
            </a:r>
            <a:endParaRPr lang="en-US" sz="2400"/>
          </a:p>
          <a:p>
            <a:pPr>
              <a:lnSpc>
                <a:spcPct val="150000"/>
              </a:lnSpc>
            </a:pPr>
            <a:r>
              <a:rPr lang="en-US" sz="2400" err="1"/>
              <a:t>Các</a:t>
            </a:r>
            <a:r>
              <a:rPr lang="en-US" sz="2400"/>
              <a:t> </a:t>
            </a:r>
            <a:r>
              <a:rPr lang="en-US" sz="2400" err="1"/>
              <a:t>phương</a:t>
            </a:r>
            <a:r>
              <a:rPr lang="en-US" sz="2400"/>
              <a:t> </a:t>
            </a:r>
            <a:r>
              <a:rPr lang="en-US" sz="2400" err="1"/>
              <a:t>pháp</a:t>
            </a:r>
            <a:r>
              <a:rPr lang="en-US" sz="2400"/>
              <a:t> </a:t>
            </a:r>
            <a:r>
              <a:rPr lang="en-US" sz="2400" err="1"/>
              <a:t>nâng</a:t>
            </a:r>
            <a:r>
              <a:rPr lang="en-US" sz="2400"/>
              <a:t> </a:t>
            </a:r>
            <a:r>
              <a:rPr lang="en-US" sz="2400" err="1"/>
              <a:t>cao</a:t>
            </a:r>
            <a:endParaRPr lang="en-US" sz="2400"/>
          </a:p>
        </p:txBody>
      </p:sp>
      <p:sp>
        <p:nvSpPr>
          <p:cNvPr id="4" name="Footer Placeholder 3">
            <a:extLst>
              <a:ext uri="{FF2B5EF4-FFF2-40B4-BE49-F238E27FC236}">
                <a16:creationId xmlns:a16="http://schemas.microsoft.com/office/drawing/2014/main" id="{5803976D-3E67-BD2F-E945-8F3EFED5D39D}"/>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052D2109-041B-6AF7-2D2A-BE99F7DD0C8B}"/>
              </a:ext>
            </a:extLst>
          </p:cNvPr>
          <p:cNvSpPr>
            <a:spLocks noGrp="1"/>
          </p:cNvSpPr>
          <p:nvPr>
            <p:ph type="sldNum" sz="quarter" idx="12"/>
          </p:nvPr>
        </p:nvSpPr>
        <p:spPr/>
        <p:txBody>
          <a:bodyPr/>
          <a:lstStyle/>
          <a:p>
            <a:fld id="{558478D3-4DD5-4D7B-8D8D-7EA87687E863}" type="slidenum">
              <a:rPr lang="en-US" smtClean="0"/>
              <a:pPr/>
              <a:t>5</a:t>
            </a:fld>
            <a:endParaRPr lang="en-US"/>
          </a:p>
        </p:txBody>
      </p:sp>
    </p:spTree>
    <p:extLst>
      <p:ext uri="{BB962C8B-B14F-4D97-AF65-F5344CB8AC3E}">
        <p14:creationId xmlns:p14="http://schemas.microsoft.com/office/powerpoint/2010/main" val="1812090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096A0-ED69-03E1-C428-BD9FB63799D7}"/>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rời</a:t>
            </a:r>
            <a:r>
              <a:rPr lang="en-US"/>
              <a:t> </a:t>
            </a:r>
            <a:r>
              <a:rPr lang="en-US" err="1"/>
              <a:t>rạc</a:t>
            </a:r>
            <a:endParaRPr lang="en-US"/>
          </a:p>
        </p:txBody>
      </p:sp>
      <p:sp>
        <p:nvSpPr>
          <p:cNvPr id="4" name="Footer Placeholder 3">
            <a:extLst>
              <a:ext uri="{FF2B5EF4-FFF2-40B4-BE49-F238E27FC236}">
                <a16:creationId xmlns:a16="http://schemas.microsoft.com/office/drawing/2014/main" id="{86A3CC68-5E84-F268-EAEB-30262C3B812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ED55F54-4BE4-FC8E-8F09-4F5D3C0D6430}"/>
              </a:ext>
            </a:extLst>
          </p:cNvPr>
          <p:cNvSpPr>
            <a:spLocks noGrp="1"/>
          </p:cNvSpPr>
          <p:nvPr>
            <p:ph type="sldNum" sz="quarter" idx="12"/>
          </p:nvPr>
        </p:nvSpPr>
        <p:spPr/>
        <p:txBody>
          <a:bodyPr/>
          <a:lstStyle/>
          <a:p>
            <a:fld id="{558478D3-4DD5-4D7B-8D8D-7EA87687E863}" type="slidenum">
              <a:rPr lang="en-US" smtClean="0"/>
              <a:pPr/>
              <a:t>50</a:t>
            </a:fld>
            <a:endParaRPr lang="en-US"/>
          </a:p>
        </p:txBody>
      </p:sp>
      <p:pic>
        <p:nvPicPr>
          <p:cNvPr id="7" name="Picture 6">
            <a:extLst>
              <a:ext uri="{FF2B5EF4-FFF2-40B4-BE49-F238E27FC236}">
                <a16:creationId xmlns:a16="http://schemas.microsoft.com/office/drawing/2014/main" id="{92944EBB-B9E1-1DC6-C818-C27A0618C261}"/>
              </a:ext>
            </a:extLst>
          </p:cNvPr>
          <p:cNvPicPr>
            <a:picLocks noChangeAspect="1"/>
          </p:cNvPicPr>
          <p:nvPr/>
        </p:nvPicPr>
        <p:blipFill>
          <a:blip r:embed="rId3"/>
          <a:stretch>
            <a:fillRect/>
          </a:stretch>
        </p:blipFill>
        <p:spPr>
          <a:xfrm>
            <a:off x="982877" y="1511933"/>
            <a:ext cx="4787830" cy="4111686"/>
          </a:xfrm>
          <a:prstGeom prst="rect">
            <a:avLst/>
          </a:prstGeom>
        </p:spPr>
      </p:pic>
      <p:pic>
        <p:nvPicPr>
          <p:cNvPr id="9" name="Picture 8">
            <a:extLst>
              <a:ext uri="{FF2B5EF4-FFF2-40B4-BE49-F238E27FC236}">
                <a16:creationId xmlns:a16="http://schemas.microsoft.com/office/drawing/2014/main" id="{0F5C539B-C043-F847-D3A3-54F6D0114483}"/>
              </a:ext>
            </a:extLst>
          </p:cNvPr>
          <p:cNvPicPr>
            <a:picLocks noChangeAspect="1"/>
          </p:cNvPicPr>
          <p:nvPr/>
        </p:nvPicPr>
        <p:blipFill>
          <a:blip r:embed="rId4"/>
          <a:stretch>
            <a:fillRect/>
          </a:stretch>
        </p:blipFill>
        <p:spPr>
          <a:xfrm>
            <a:off x="6421295" y="1440492"/>
            <a:ext cx="5038033" cy="4111685"/>
          </a:xfrm>
          <a:prstGeom prst="rect">
            <a:avLst/>
          </a:prstGeom>
        </p:spPr>
      </p:pic>
      <p:pic>
        <p:nvPicPr>
          <p:cNvPr id="3" name="Picture 2">
            <a:extLst>
              <a:ext uri="{FF2B5EF4-FFF2-40B4-BE49-F238E27FC236}">
                <a16:creationId xmlns:a16="http://schemas.microsoft.com/office/drawing/2014/main" id="{1BEB60D0-E721-6CEC-E267-4B6C3E8EE6B6}"/>
              </a:ext>
            </a:extLst>
          </p:cNvPr>
          <p:cNvPicPr>
            <a:picLocks noChangeAspect="1"/>
          </p:cNvPicPr>
          <p:nvPr/>
        </p:nvPicPr>
        <p:blipFill rotWithShape="1">
          <a:blip r:embed="rId5"/>
          <a:srcRect l="17577" t="59382" r="8659" b="35453"/>
          <a:stretch/>
        </p:blipFill>
        <p:spPr>
          <a:xfrm>
            <a:off x="2528888" y="5652193"/>
            <a:ext cx="7443787" cy="477141"/>
          </a:xfrm>
          <a:prstGeom prst="rect">
            <a:avLst/>
          </a:prstGeom>
        </p:spPr>
      </p:pic>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990D8B5E-B0D5-98FB-5061-3B43DD9BBE3D}"/>
                  </a:ext>
                </a:extLst>
              </p14:cNvPr>
              <p14:cNvContentPartPr/>
              <p14:nvPr/>
            </p14:nvContentPartPr>
            <p14:xfrm>
              <a:off x="1684440" y="1419480"/>
              <a:ext cx="8643240" cy="4791960"/>
            </p14:xfrm>
          </p:contentPart>
        </mc:Choice>
        <mc:Fallback>
          <p:pic>
            <p:nvPicPr>
              <p:cNvPr id="6" name="Ink 5">
                <a:extLst>
                  <a:ext uri="{FF2B5EF4-FFF2-40B4-BE49-F238E27FC236}">
                    <a16:creationId xmlns:a16="http://schemas.microsoft.com/office/drawing/2014/main" id="{990D8B5E-B0D5-98FB-5061-3B43DD9BBE3D}"/>
                  </a:ext>
                </a:extLst>
              </p:cNvPr>
              <p:cNvPicPr/>
              <p:nvPr/>
            </p:nvPicPr>
            <p:blipFill>
              <a:blip r:embed="rId7"/>
              <a:stretch>
                <a:fillRect/>
              </a:stretch>
            </p:blipFill>
            <p:spPr>
              <a:xfrm>
                <a:off x="1675080" y="1410120"/>
                <a:ext cx="8661960" cy="4810680"/>
              </a:xfrm>
              <a:prstGeom prst="rect">
                <a:avLst/>
              </a:prstGeom>
            </p:spPr>
          </p:pic>
        </mc:Fallback>
      </mc:AlternateContent>
    </p:spTree>
    <p:extLst>
      <p:ext uri="{BB962C8B-B14F-4D97-AF65-F5344CB8AC3E}">
        <p14:creationId xmlns:p14="http://schemas.microsoft.com/office/powerpoint/2010/main" val="1531440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US"/>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51</a:t>
            </a:fld>
            <a:endParaRPr lang="en-US"/>
          </a:p>
        </p:txBody>
      </p:sp>
      <p:pic>
        <p:nvPicPr>
          <p:cNvPr id="3" name="Picture 2" descr="Diagram&#10;&#10;Description automatically generated with low confidence">
            <a:extLst>
              <a:ext uri="{FF2B5EF4-FFF2-40B4-BE49-F238E27FC236}">
                <a16:creationId xmlns:a16="http://schemas.microsoft.com/office/drawing/2014/main" id="{98A817E9-9ED7-6377-AC4B-8B576FFA42F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757382" y="1254193"/>
            <a:ext cx="6288642" cy="4716482"/>
          </a:xfrm>
          <a:prstGeom prst="rect">
            <a:avLst/>
          </a:prstGeom>
        </p:spPr>
      </p:pic>
      <p:sp>
        <p:nvSpPr>
          <p:cNvPr id="9" name="TextBox 8">
            <a:extLst>
              <a:ext uri="{FF2B5EF4-FFF2-40B4-BE49-F238E27FC236}">
                <a16:creationId xmlns:a16="http://schemas.microsoft.com/office/drawing/2014/main" id="{3EB5D394-ACEC-6C2C-C130-3621F8F0E2D9}"/>
              </a:ext>
            </a:extLst>
          </p:cNvPr>
          <p:cNvSpPr txBox="1"/>
          <p:nvPr/>
        </p:nvSpPr>
        <p:spPr>
          <a:xfrm>
            <a:off x="4989394" y="5855259"/>
            <a:ext cx="6596418" cy="230832"/>
          </a:xfrm>
          <a:prstGeom prst="rect">
            <a:avLst/>
          </a:prstGeom>
          <a:noFill/>
        </p:spPr>
        <p:txBody>
          <a:bodyPr wrap="square" rtlCol="0">
            <a:spAutoFit/>
          </a:bodyPr>
          <a:lstStyle/>
          <a:p>
            <a:r>
              <a:rPr lang="en-US" sz="900">
                <a:hlinkClick r:id="rId4" tooltip="https://commons.wikimedia.org/wiki/File:Comparison_mean_median_mode.svg"/>
              </a:rPr>
              <a:t>This Photo</a:t>
            </a:r>
            <a:r>
              <a:rPr lang="en-US" sz="900"/>
              <a:t> by Unknown Author is licensed under </a:t>
            </a:r>
            <a:r>
              <a:rPr lang="en-US" sz="900">
                <a:hlinkClick r:id="rId5" tooltip="https://creativecommons.org/licenses/by-sa/3.0/"/>
              </a:rPr>
              <a:t>CC BY-SA</a:t>
            </a:r>
            <a:endParaRPr lang="en-US" sz="900"/>
          </a:p>
        </p:txBody>
      </p:sp>
      <p:sp>
        <p:nvSpPr>
          <p:cNvPr id="2" name="Content Placeholder 2">
            <a:extLst>
              <a:ext uri="{FF2B5EF4-FFF2-40B4-BE49-F238E27FC236}">
                <a16:creationId xmlns:a16="http://schemas.microsoft.com/office/drawing/2014/main" id="{7732E3AB-A664-0D24-5A70-01BE7571AD56}"/>
              </a:ext>
            </a:extLst>
          </p:cNvPr>
          <p:cNvSpPr txBox="1">
            <a:spLocks/>
          </p:cNvSpPr>
          <p:nvPr/>
        </p:nvSpPr>
        <p:spPr>
          <a:xfrm>
            <a:off x="441960" y="2533819"/>
            <a:ext cx="4404360" cy="26041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b="1" err="1">
                <a:solidFill>
                  <a:schemeClr val="accent1">
                    <a:lumMod val="75000"/>
                  </a:schemeClr>
                </a:solidFill>
              </a:rPr>
              <a:t>Đo</a:t>
            </a:r>
            <a:r>
              <a:rPr lang="en-US" b="1">
                <a:solidFill>
                  <a:schemeClr val="accent1">
                    <a:lumMod val="75000"/>
                  </a:schemeClr>
                </a:solidFill>
              </a:rPr>
              <a:t> </a:t>
            </a:r>
            <a:r>
              <a:rPr lang="en-US" b="1" err="1">
                <a:solidFill>
                  <a:schemeClr val="accent1">
                    <a:lumMod val="75000"/>
                  </a:schemeClr>
                </a:solidFill>
              </a:rPr>
              <a:t>độ</a:t>
            </a:r>
            <a:r>
              <a:rPr lang="en-US" b="1">
                <a:solidFill>
                  <a:schemeClr val="accent1">
                    <a:lumMod val="75000"/>
                  </a:schemeClr>
                </a:solidFill>
              </a:rPr>
              <a:t> </a:t>
            </a:r>
            <a:r>
              <a:rPr lang="en-US" b="1" err="1">
                <a:solidFill>
                  <a:schemeClr val="accent1">
                    <a:lumMod val="75000"/>
                  </a:schemeClr>
                </a:solidFill>
              </a:rPr>
              <a:t>tập</a:t>
            </a:r>
            <a:r>
              <a:rPr lang="en-US" b="1">
                <a:solidFill>
                  <a:schemeClr val="accent1">
                    <a:lumMod val="75000"/>
                  </a:schemeClr>
                </a:solidFill>
              </a:rPr>
              <a:t> </a:t>
            </a:r>
            <a:r>
              <a:rPr lang="en-US" b="1" err="1">
                <a:solidFill>
                  <a:schemeClr val="accent1">
                    <a:lumMod val="75000"/>
                  </a:schemeClr>
                </a:solidFill>
              </a:rPr>
              <a:t>trung</a:t>
            </a:r>
            <a:endParaRPr lang="en-US" b="1">
              <a:solidFill>
                <a:schemeClr val="accent1">
                  <a:lumMod val="75000"/>
                </a:schemeClr>
              </a:solidFill>
            </a:endParaRPr>
          </a:p>
          <a:p>
            <a:pPr marL="0" indent="0">
              <a:lnSpc>
                <a:spcPct val="100000"/>
              </a:lnSpc>
              <a:buFont typeface="Arial" panose="020B0604020202020204" pitchFamily="34" charset="0"/>
              <a:buNone/>
            </a:pPr>
            <a:r>
              <a:rPr lang="en-US" b="1">
                <a:solidFill>
                  <a:schemeClr val="accent1">
                    <a:lumMod val="75000"/>
                  </a:schemeClr>
                </a:solidFill>
              </a:rPr>
              <a:t>Trung </a:t>
            </a:r>
            <a:r>
              <a:rPr lang="en-US" b="1" err="1">
                <a:solidFill>
                  <a:schemeClr val="accent1">
                    <a:lumMod val="75000"/>
                  </a:schemeClr>
                </a:solidFill>
              </a:rPr>
              <a:t>bình</a:t>
            </a:r>
            <a:r>
              <a:rPr lang="en-US" b="1">
                <a:solidFill>
                  <a:schemeClr val="accent1">
                    <a:lumMod val="75000"/>
                  </a:schemeClr>
                </a:solidFill>
              </a:rPr>
              <a:t>, </a:t>
            </a:r>
            <a:r>
              <a:rPr lang="en-US" b="1" err="1">
                <a:solidFill>
                  <a:schemeClr val="accent1">
                    <a:lumMod val="75000"/>
                  </a:schemeClr>
                </a:solidFill>
              </a:rPr>
              <a:t>trung</a:t>
            </a:r>
            <a:r>
              <a:rPr lang="en-US" b="1">
                <a:solidFill>
                  <a:schemeClr val="accent1">
                    <a:lumMod val="75000"/>
                  </a:schemeClr>
                </a:solidFill>
              </a:rPr>
              <a:t> </a:t>
            </a:r>
            <a:r>
              <a:rPr lang="en-US" b="1" err="1">
                <a:solidFill>
                  <a:schemeClr val="accent1">
                    <a:lumMod val="75000"/>
                  </a:schemeClr>
                </a:solidFill>
              </a:rPr>
              <a:t>vị</a:t>
            </a:r>
            <a:r>
              <a:rPr lang="en-US" b="1">
                <a:solidFill>
                  <a:schemeClr val="accent1">
                    <a:lumMod val="75000"/>
                  </a:schemeClr>
                </a:solidFill>
              </a:rPr>
              <a:t>, mode</a:t>
            </a:r>
          </a:p>
        </p:txBody>
      </p:sp>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C4B787FA-F9DD-DDE2-79CD-2E25F2D0E072}"/>
                  </a:ext>
                </a:extLst>
              </p14:cNvPr>
              <p14:cNvContentPartPr/>
              <p14:nvPr/>
            </p14:nvContentPartPr>
            <p14:xfrm>
              <a:off x="1035720" y="1296000"/>
              <a:ext cx="10713240" cy="4821840"/>
            </p14:xfrm>
          </p:contentPart>
        </mc:Choice>
        <mc:Fallback>
          <p:pic>
            <p:nvPicPr>
              <p:cNvPr id="7" name="Ink 6">
                <a:extLst>
                  <a:ext uri="{FF2B5EF4-FFF2-40B4-BE49-F238E27FC236}">
                    <a16:creationId xmlns:a16="http://schemas.microsoft.com/office/drawing/2014/main" id="{C4B787FA-F9DD-DDE2-79CD-2E25F2D0E072}"/>
                  </a:ext>
                </a:extLst>
              </p:cNvPr>
              <p:cNvPicPr/>
              <p:nvPr/>
            </p:nvPicPr>
            <p:blipFill>
              <a:blip r:embed="rId7"/>
              <a:stretch>
                <a:fillRect/>
              </a:stretch>
            </p:blipFill>
            <p:spPr>
              <a:xfrm>
                <a:off x="1026360" y="1286640"/>
                <a:ext cx="10731960" cy="4840560"/>
              </a:xfrm>
              <a:prstGeom prst="rect">
                <a:avLst/>
              </a:prstGeom>
            </p:spPr>
          </p:pic>
        </mc:Fallback>
      </mc:AlternateContent>
    </p:spTree>
    <p:extLst>
      <p:ext uri="{BB962C8B-B14F-4D97-AF65-F5344CB8AC3E}">
        <p14:creationId xmlns:p14="http://schemas.microsoft.com/office/powerpoint/2010/main" val="159765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Biến</a:t>
            </a:r>
            <a:r>
              <a:rPr lang="en-US"/>
              <a:t> </a:t>
            </a:r>
            <a:r>
              <a:rPr lang="en-US" err="1"/>
              <a:t>liên</a:t>
            </a:r>
            <a:r>
              <a:rPr lang="en-US"/>
              <a:t> </a:t>
            </a:r>
            <a:r>
              <a:rPr lang="en-US" err="1"/>
              <a:t>tục</a:t>
            </a:r>
            <a:endParaRPr lang="en-US"/>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52</a:t>
            </a:fld>
            <a:endParaRPr lang="en-US"/>
          </a:p>
        </p:txBody>
      </p:sp>
      <p:pic>
        <p:nvPicPr>
          <p:cNvPr id="7" name="Picture 6">
            <a:extLst>
              <a:ext uri="{FF2B5EF4-FFF2-40B4-BE49-F238E27FC236}">
                <a16:creationId xmlns:a16="http://schemas.microsoft.com/office/drawing/2014/main" id="{B7E3D6DE-014D-87F3-EC9A-F69B2FA528BA}"/>
              </a:ext>
            </a:extLst>
          </p:cNvPr>
          <p:cNvPicPr>
            <a:picLocks noChangeAspect="1"/>
          </p:cNvPicPr>
          <p:nvPr/>
        </p:nvPicPr>
        <p:blipFill>
          <a:blip r:embed="rId3"/>
          <a:stretch>
            <a:fillRect/>
          </a:stretch>
        </p:blipFill>
        <p:spPr>
          <a:xfrm>
            <a:off x="5169108" y="1563521"/>
            <a:ext cx="2880000" cy="4320000"/>
          </a:xfrm>
          <a:prstGeom prst="rect">
            <a:avLst/>
          </a:prstGeom>
        </p:spPr>
      </p:pic>
      <p:sp>
        <p:nvSpPr>
          <p:cNvPr id="10" name="AutoShape 2">
            <a:extLst>
              <a:ext uri="{FF2B5EF4-FFF2-40B4-BE49-F238E27FC236}">
                <a16:creationId xmlns:a16="http://schemas.microsoft.com/office/drawing/2014/main" id="{82A95AC7-887D-C982-207F-407C4E7531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F37BA17E-C067-FCE6-EA34-70DE00610BE6}"/>
              </a:ext>
            </a:extLst>
          </p:cNvPr>
          <p:cNvPicPr>
            <a:picLocks noChangeAspect="1"/>
          </p:cNvPicPr>
          <p:nvPr/>
        </p:nvPicPr>
        <p:blipFill>
          <a:blip r:embed="rId4"/>
          <a:stretch>
            <a:fillRect/>
          </a:stretch>
        </p:blipFill>
        <p:spPr>
          <a:xfrm>
            <a:off x="8049108" y="1563521"/>
            <a:ext cx="2880000" cy="4320000"/>
          </a:xfrm>
          <a:prstGeom prst="rect">
            <a:avLst/>
          </a:prstGeom>
        </p:spPr>
      </p:pic>
      <p:sp>
        <p:nvSpPr>
          <p:cNvPr id="3" name="TextBox 2">
            <a:extLst>
              <a:ext uri="{FF2B5EF4-FFF2-40B4-BE49-F238E27FC236}">
                <a16:creationId xmlns:a16="http://schemas.microsoft.com/office/drawing/2014/main" id="{04EA457B-4284-B1FE-6D69-33318FCF5107}"/>
              </a:ext>
            </a:extLst>
          </p:cNvPr>
          <p:cNvSpPr txBox="1"/>
          <p:nvPr/>
        </p:nvSpPr>
        <p:spPr>
          <a:xfrm>
            <a:off x="243840" y="2183485"/>
            <a:ext cx="6096000" cy="2795830"/>
          </a:xfrm>
          <a:prstGeom prst="rect">
            <a:avLst/>
          </a:prstGeom>
          <a:noFill/>
        </p:spPr>
        <p:txBody>
          <a:bodyPr wrap="square">
            <a:spAutoFit/>
          </a:bodyPr>
          <a:lstStyle/>
          <a:p>
            <a:pPr marL="0" indent="0">
              <a:lnSpc>
                <a:spcPct val="120000"/>
              </a:lnSpc>
              <a:buFont typeface="Arial" panose="020B0604020202020204" pitchFamily="34" charset="0"/>
              <a:buNone/>
            </a:pPr>
            <a:r>
              <a:rPr lang="en-US" sz="2800" b="1" err="1">
                <a:solidFill>
                  <a:schemeClr val="accent1">
                    <a:lumMod val="75000"/>
                  </a:schemeClr>
                </a:solidFill>
              </a:rPr>
              <a:t>Đo</a:t>
            </a:r>
            <a:r>
              <a:rPr lang="en-US" sz="2800" b="1">
                <a:solidFill>
                  <a:schemeClr val="accent1">
                    <a:lumMod val="75000"/>
                  </a:schemeClr>
                </a:solidFill>
              </a:rPr>
              <a:t> </a:t>
            </a:r>
            <a:r>
              <a:rPr lang="en-US" sz="2800" b="1" err="1">
                <a:solidFill>
                  <a:schemeClr val="accent1">
                    <a:lumMod val="75000"/>
                  </a:schemeClr>
                </a:solidFill>
              </a:rPr>
              <a:t>độ</a:t>
            </a:r>
            <a:r>
              <a:rPr lang="en-US" sz="2800" b="1">
                <a:solidFill>
                  <a:schemeClr val="accent1">
                    <a:lumMod val="75000"/>
                  </a:schemeClr>
                </a:solidFill>
              </a:rPr>
              <a:t> </a:t>
            </a:r>
            <a:r>
              <a:rPr lang="en-US" sz="2800" b="1" err="1">
                <a:solidFill>
                  <a:schemeClr val="accent1">
                    <a:lumMod val="75000"/>
                  </a:schemeClr>
                </a:solidFill>
              </a:rPr>
              <a:t>phân</a:t>
            </a:r>
            <a:r>
              <a:rPr lang="en-US" sz="2800" b="1">
                <a:solidFill>
                  <a:schemeClr val="accent1">
                    <a:lumMod val="75000"/>
                  </a:schemeClr>
                </a:solidFill>
              </a:rPr>
              <a:t> </a:t>
            </a:r>
            <a:r>
              <a:rPr lang="en-US" sz="2800" b="1" err="1">
                <a:solidFill>
                  <a:schemeClr val="accent1">
                    <a:lumMod val="75000"/>
                  </a:schemeClr>
                </a:solidFill>
              </a:rPr>
              <a:t>tán</a:t>
            </a:r>
            <a:endParaRPr lang="en-US" sz="2800" b="1">
              <a:solidFill>
                <a:schemeClr val="accent1">
                  <a:lumMod val="75000"/>
                </a:schemeClr>
              </a:solidFill>
            </a:endParaRPr>
          </a:p>
          <a:p>
            <a:pPr marL="285750" indent="-285750">
              <a:lnSpc>
                <a:spcPct val="120000"/>
              </a:lnSpc>
              <a:buFont typeface="Arial" panose="020B0604020202020204" pitchFamily="34" charset="0"/>
              <a:buChar char="•"/>
            </a:pPr>
            <a:r>
              <a:rPr lang="en-US" sz="2400" b="1" err="1">
                <a:solidFill>
                  <a:schemeClr val="accent1">
                    <a:lumMod val="75000"/>
                  </a:schemeClr>
                </a:solidFill>
              </a:rPr>
              <a:t>Phương</a:t>
            </a:r>
            <a:r>
              <a:rPr lang="en-US" sz="2400" b="1">
                <a:solidFill>
                  <a:schemeClr val="accent1">
                    <a:lumMod val="75000"/>
                  </a:schemeClr>
                </a:solidFill>
              </a:rPr>
              <a:t> </a:t>
            </a:r>
            <a:r>
              <a:rPr lang="en-US" sz="2400" b="1" err="1">
                <a:solidFill>
                  <a:schemeClr val="accent1">
                    <a:lumMod val="75000"/>
                  </a:schemeClr>
                </a:solidFill>
              </a:rPr>
              <a:t>sai</a:t>
            </a:r>
            <a:r>
              <a:rPr lang="en-US" sz="2400" b="1">
                <a:solidFill>
                  <a:schemeClr val="accent1">
                    <a:lumMod val="75000"/>
                  </a:schemeClr>
                </a:solidFill>
              </a:rPr>
              <a:t> (Variance)</a:t>
            </a:r>
          </a:p>
          <a:p>
            <a:pPr marL="285750" indent="-285750">
              <a:lnSpc>
                <a:spcPct val="120000"/>
              </a:lnSpc>
              <a:buFont typeface="Arial" panose="020B0604020202020204" pitchFamily="34" charset="0"/>
              <a:buChar char="•"/>
            </a:pPr>
            <a:r>
              <a:rPr lang="en-US" sz="2400" b="1" err="1">
                <a:solidFill>
                  <a:schemeClr val="accent1">
                    <a:lumMod val="75000"/>
                  </a:schemeClr>
                </a:solidFill>
              </a:rPr>
              <a:t>Độ</a:t>
            </a:r>
            <a:r>
              <a:rPr lang="en-US" sz="2400" b="1">
                <a:solidFill>
                  <a:schemeClr val="accent1">
                    <a:lumMod val="75000"/>
                  </a:schemeClr>
                </a:solidFill>
              </a:rPr>
              <a:t> </a:t>
            </a:r>
            <a:r>
              <a:rPr lang="en-US" sz="2400" b="1" err="1">
                <a:solidFill>
                  <a:schemeClr val="accent1">
                    <a:lumMod val="75000"/>
                  </a:schemeClr>
                </a:solidFill>
              </a:rPr>
              <a:t>lệch</a:t>
            </a:r>
            <a:r>
              <a:rPr lang="en-US" sz="2400" b="1">
                <a:solidFill>
                  <a:schemeClr val="accent1">
                    <a:lumMod val="75000"/>
                  </a:schemeClr>
                </a:solidFill>
              </a:rPr>
              <a:t> </a:t>
            </a:r>
            <a:r>
              <a:rPr lang="en-US" sz="2400" b="1" err="1">
                <a:solidFill>
                  <a:schemeClr val="accent1">
                    <a:lumMod val="75000"/>
                  </a:schemeClr>
                </a:solidFill>
              </a:rPr>
              <a:t>chuẩn</a:t>
            </a:r>
            <a:r>
              <a:rPr lang="en-US" sz="2400" b="1">
                <a:solidFill>
                  <a:schemeClr val="accent1">
                    <a:lumMod val="75000"/>
                  </a:schemeClr>
                </a:solidFill>
              </a:rPr>
              <a:t> (Standard deviation)</a:t>
            </a:r>
          </a:p>
          <a:p>
            <a:pPr marL="285750" indent="-285750">
              <a:lnSpc>
                <a:spcPct val="120000"/>
              </a:lnSpc>
              <a:buFont typeface="Arial" panose="020B0604020202020204" pitchFamily="34" charset="0"/>
              <a:buChar char="•"/>
            </a:pPr>
            <a:r>
              <a:rPr lang="en-US" sz="2400" b="1" err="1">
                <a:solidFill>
                  <a:schemeClr val="accent1">
                    <a:lumMod val="75000"/>
                  </a:schemeClr>
                </a:solidFill>
              </a:rPr>
              <a:t>Phân</a:t>
            </a:r>
            <a:r>
              <a:rPr lang="en-US" sz="2400" b="1">
                <a:solidFill>
                  <a:schemeClr val="accent1">
                    <a:lumMod val="75000"/>
                  </a:schemeClr>
                </a:solidFill>
              </a:rPr>
              <a:t> </a:t>
            </a:r>
            <a:r>
              <a:rPr lang="en-US" sz="2400" b="1" err="1">
                <a:solidFill>
                  <a:schemeClr val="accent1">
                    <a:lumMod val="75000"/>
                  </a:schemeClr>
                </a:solidFill>
              </a:rPr>
              <a:t>vị</a:t>
            </a:r>
            <a:r>
              <a:rPr lang="en-US" sz="2400" b="1">
                <a:solidFill>
                  <a:schemeClr val="accent1">
                    <a:lumMod val="75000"/>
                  </a:schemeClr>
                </a:solidFill>
              </a:rPr>
              <a:t> (Quantile)</a:t>
            </a:r>
          </a:p>
          <a:p>
            <a:pPr marL="285750" indent="-285750">
              <a:lnSpc>
                <a:spcPct val="120000"/>
              </a:lnSpc>
              <a:buFont typeface="Arial" panose="020B0604020202020204" pitchFamily="34" charset="0"/>
              <a:buChar char="•"/>
            </a:pPr>
            <a:r>
              <a:rPr lang="en-US" sz="2400" b="1" err="1">
                <a:solidFill>
                  <a:schemeClr val="accent1">
                    <a:lumMod val="75000"/>
                  </a:schemeClr>
                </a:solidFill>
              </a:rPr>
              <a:t>Điểm</a:t>
            </a:r>
            <a:r>
              <a:rPr lang="en-US" sz="2400" b="1">
                <a:solidFill>
                  <a:schemeClr val="accent1">
                    <a:lumMod val="75000"/>
                  </a:schemeClr>
                </a:solidFill>
              </a:rPr>
              <a:t> </a:t>
            </a:r>
            <a:r>
              <a:rPr lang="en-US" sz="2400" b="1" err="1">
                <a:solidFill>
                  <a:schemeClr val="accent1">
                    <a:lumMod val="75000"/>
                  </a:schemeClr>
                </a:solidFill>
              </a:rPr>
              <a:t>tứ</a:t>
            </a:r>
            <a:r>
              <a:rPr lang="en-US" sz="2400" b="1">
                <a:solidFill>
                  <a:schemeClr val="accent1">
                    <a:lumMod val="75000"/>
                  </a:schemeClr>
                </a:solidFill>
              </a:rPr>
              <a:t> </a:t>
            </a:r>
            <a:r>
              <a:rPr lang="en-US" sz="2400" b="1" err="1">
                <a:solidFill>
                  <a:schemeClr val="accent1">
                    <a:lumMod val="75000"/>
                  </a:schemeClr>
                </a:solidFill>
              </a:rPr>
              <a:t>phân</a:t>
            </a:r>
            <a:r>
              <a:rPr lang="en-US" sz="2400" b="1">
                <a:solidFill>
                  <a:schemeClr val="accent1">
                    <a:lumMod val="75000"/>
                  </a:schemeClr>
                </a:solidFill>
              </a:rPr>
              <a:t> </a:t>
            </a:r>
            <a:r>
              <a:rPr lang="en-US" sz="2400" b="1" err="1">
                <a:solidFill>
                  <a:schemeClr val="accent1">
                    <a:lumMod val="75000"/>
                  </a:schemeClr>
                </a:solidFill>
              </a:rPr>
              <a:t>vị</a:t>
            </a:r>
            <a:r>
              <a:rPr lang="en-US" sz="2400" b="1">
                <a:solidFill>
                  <a:schemeClr val="accent1">
                    <a:lumMod val="75000"/>
                  </a:schemeClr>
                </a:solidFill>
              </a:rPr>
              <a:t> (Quartile)</a:t>
            </a:r>
          </a:p>
          <a:p>
            <a:pPr marL="285750" indent="-285750">
              <a:lnSpc>
                <a:spcPct val="120000"/>
              </a:lnSpc>
              <a:buFont typeface="Arial" panose="020B0604020202020204" pitchFamily="34" charset="0"/>
              <a:buChar char="•"/>
            </a:pPr>
            <a:r>
              <a:rPr lang="en-US" sz="2400" b="1" err="1">
                <a:solidFill>
                  <a:schemeClr val="accent1">
                    <a:lumMod val="75000"/>
                  </a:schemeClr>
                </a:solidFill>
              </a:rPr>
              <a:t>Giá</a:t>
            </a:r>
            <a:r>
              <a:rPr lang="en-US" sz="2400" b="1">
                <a:solidFill>
                  <a:schemeClr val="accent1">
                    <a:lumMod val="75000"/>
                  </a:schemeClr>
                </a:solidFill>
              </a:rPr>
              <a:t> </a:t>
            </a:r>
            <a:r>
              <a:rPr lang="en-US" sz="2400" b="1" err="1">
                <a:solidFill>
                  <a:schemeClr val="accent1">
                    <a:lumMod val="75000"/>
                  </a:schemeClr>
                </a:solidFill>
              </a:rPr>
              <a:t>trị</a:t>
            </a:r>
            <a:r>
              <a:rPr lang="en-US" sz="2400" b="1">
                <a:solidFill>
                  <a:schemeClr val="accent1">
                    <a:lumMod val="75000"/>
                  </a:schemeClr>
                </a:solidFill>
              </a:rPr>
              <a:t> </a:t>
            </a:r>
            <a:r>
              <a:rPr lang="en-US" sz="2400" b="1" err="1">
                <a:solidFill>
                  <a:schemeClr val="accent1">
                    <a:lumMod val="75000"/>
                  </a:schemeClr>
                </a:solidFill>
              </a:rPr>
              <a:t>tối</a:t>
            </a:r>
            <a:r>
              <a:rPr lang="en-US" sz="2400" b="1">
                <a:solidFill>
                  <a:schemeClr val="accent1">
                    <a:lumMod val="75000"/>
                  </a:schemeClr>
                </a:solidFill>
              </a:rPr>
              <a:t> </a:t>
            </a:r>
            <a:r>
              <a:rPr lang="en-US" sz="2400" b="1" err="1">
                <a:solidFill>
                  <a:schemeClr val="accent1">
                    <a:lumMod val="75000"/>
                  </a:schemeClr>
                </a:solidFill>
              </a:rPr>
              <a:t>thiểu</a:t>
            </a:r>
            <a:r>
              <a:rPr lang="en-US" sz="2400" b="1">
                <a:solidFill>
                  <a:schemeClr val="accent1">
                    <a:lumMod val="75000"/>
                  </a:schemeClr>
                </a:solidFill>
              </a:rPr>
              <a:t>/</a:t>
            </a:r>
            <a:r>
              <a:rPr lang="en-US" sz="2400" b="1" err="1">
                <a:solidFill>
                  <a:schemeClr val="accent1">
                    <a:lumMod val="75000"/>
                  </a:schemeClr>
                </a:solidFill>
              </a:rPr>
              <a:t>tối</a:t>
            </a:r>
            <a:r>
              <a:rPr lang="en-US" sz="2400" b="1">
                <a:solidFill>
                  <a:schemeClr val="accent1">
                    <a:lumMod val="75000"/>
                  </a:schemeClr>
                </a:solidFill>
              </a:rPr>
              <a:t> </a:t>
            </a:r>
            <a:r>
              <a:rPr lang="en-US" sz="2400" b="1" err="1">
                <a:solidFill>
                  <a:schemeClr val="accent1">
                    <a:lumMod val="75000"/>
                  </a:schemeClr>
                </a:solidFill>
              </a:rPr>
              <a:t>đa</a:t>
            </a:r>
            <a:r>
              <a:rPr lang="en-US" sz="2400" b="1">
                <a:solidFill>
                  <a:schemeClr val="accent1">
                    <a:lumMod val="75000"/>
                  </a:schemeClr>
                </a:solidFill>
              </a:rPr>
              <a:t> (min/max)</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4AD44C96-22FF-12FE-3D5F-E77924D6BF83}"/>
                  </a:ext>
                </a:extLst>
              </p14:cNvPr>
              <p14:cNvContentPartPr/>
              <p14:nvPr/>
            </p14:nvContentPartPr>
            <p14:xfrm>
              <a:off x="3171600" y="1818720"/>
              <a:ext cx="6177960" cy="3272400"/>
            </p14:xfrm>
          </p:contentPart>
        </mc:Choice>
        <mc:Fallback>
          <p:pic>
            <p:nvPicPr>
              <p:cNvPr id="2" name="Ink 1">
                <a:extLst>
                  <a:ext uri="{FF2B5EF4-FFF2-40B4-BE49-F238E27FC236}">
                    <a16:creationId xmlns:a16="http://schemas.microsoft.com/office/drawing/2014/main" id="{4AD44C96-22FF-12FE-3D5F-E77924D6BF83}"/>
                  </a:ext>
                </a:extLst>
              </p:cNvPr>
              <p:cNvPicPr/>
              <p:nvPr/>
            </p:nvPicPr>
            <p:blipFill>
              <a:blip r:embed="rId6"/>
              <a:stretch>
                <a:fillRect/>
              </a:stretch>
            </p:blipFill>
            <p:spPr>
              <a:xfrm>
                <a:off x="3162240" y="1809360"/>
                <a:ext cx="6196680" cy="3291120"/>
              </a:xfrm>
              <a:prstGeom prst="rect">
                <a:avLst/>
              </a:prstGeom>
            </p:spPr>
          </p:pic>
        </mc:Fallback>
      </mc:AlternateContent>
    </p:spTree>
    <p:extLst>
      <p:ext uri="{BB962C8B-B14F-4D97-AF65-F5344CB8AC3E}">
        <p14:creationId xmlns:p14="http://schemas.microsoft.com/office/powerpoint/2010/main" val="18105953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71D8-5B50-E0F1-A731-8EA8F9654390}"/>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tương</a:t>
            </a:r>
            <a:r>
              <a:rPr lang="en-US"/>
              <a:t> </a:t>
            </a:r>
            <a:r>
              <a:rPr lang="en-US" err="1"/>
              <a:t>quan</a:t>
            </a:r>
            <a:endParaRPr lang="en-US"/>
          </a:p>
        </p:txBody>
      </p:sp>
      <p:sp>
        <p:nvSpPr>
          <p:cNvPr id="4" name="Footer Placeholder 3">
            <a:extLst>
              <a:ext uri="{FF2B5EF4-FFF2-40B4-BE49-F238E27FC236}">
                <a16:creationId xmlns:a16="http://schemas.microsoft.com/office/drawing/2014/main" id="{538ABAAD-E6CE-A9FF-BAE7-6357ACD3D56D}"/>
              </a:ext>
            </a:extLst>
          </p:cNvPr>
          <p:cNvSpPr>
            <a:spLocks noGrp="1"/>
          </p:cNvSpPr>
          <p:nvPr>
            <p:ph type="ftr" sz="quarter" idx="11"/>
          </p:nvPr>
        </p:nvSpPr>
        <p:spPr/>
        <p:txBody>
          <a:bodyPr/>
          <a:lstStyle/>
          <a:p>
            <a:r>
              <a:rPr lang="en-US"/>
              <a:t>Quantitative Methods (VNU-SIS)</a:t>
            </a:r>
          </a:p>
        </p:txBody>
      </p:sp>
      <p:sp>
        <p:nvSpPr>
          <p:cNvPr id="5" name="Slide Number Placeholder 4">
            <a:extLst>
              <a:ext uri="{FF2B5EF4-FFF2-40B4-BE49-F238E27FC236}">
                <a16:creationId xmlns:a16="http://schemas.microsoft.com/office/drawing/2014/main" id="{3B44DAA0-55DC-3885-8922-BBDDDC69B739}"/>
              </a:ext>
            </a:extLst>
          </p:cNvPr>
          <p:cNvSpPr>
            <a:spLocks noGrp="1"/>
          </p:cNvSpPr>
          <p:nvPr>
            <p:ph type="sldNum" sz="quarter" idx="12"/>
          </p:nvPr>
        </p:nvSpPr>
        <p:spPr/>
        <p:txBody>
          <a:bodyPr/>
          <a:lstStyle/>
          <a:p>
            <a:fld id="{558478D3-4DD5-4D7B-8D8D-7EA87687E863}" type="slidenum">
              <a:rPr lang="en-US" smtClean="0"/>
              <a:pPr/>
              <a:t>53</a:t>
            </a:fld>
            <a:endParaRPr lang="en-US"/>
          </a:p>
        </p:txBody>
      </p:sp>
      <p:sp>
        <p:nvSpPr>
          <p:cNvPr id="11" name="AutoShape 2">
            <a:extLst>
              <a:ext uri="{FF2B5EF4-FFF2-40B4-BE49-F238E27FC236}">
                <a16:creationId xmlns:a16="http://schemas.microsoft.com/office/drawing/2014/main" id="{5363D0FB-0C3F-67B3-62C3-8EF15B273A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4">
            <a:extLst>
              <a:ext uri="{FF2B5EF4-FFF2-40B4-BE49-F238E27FC236}">
                <a16:creationId xmlns:a16="http://schemas.microsoft.com/office/drawing/2014/main" id="{DBB005C6-35E3-EF71-FC89-CA3AAE40322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a:extLst>
              <a:ext uri="{FF2B5EF4-FFF2-40B4-BE49-F238E27FC236}">
                <a16:creationId xmlns:a16="http://schemas.microsoft.com/office/drawing/2014/main" id="{731EF792-54BA-2EC1-DD91-C4EED7F8766F}"/>
              </a:ext>
            </a:extLst>
          </p:cNvPr>
          <p:cNvPicPr>
            <a:picLocks noChangeAspect="1"/>
          </p:cNvPicPr>
          <p:nvPr/>
        </p:nvPicPr>
        <p:blipFill>
          <a:blip r:embed="rId3"/>
          <a:stretch>
            <a:fillRect/>
          </a:stretch>
        </p:blipFill>
        <p:spPr>
          <a:xfrm>
            <a:off x="183600" y="1701051"/>
            <a:ext cx="5760000" cy="4320000"/>
          </a:xfrm>
          <a:prstGeom prst="rect">
            <a:avLst/>
          </a:prstGeom>
        </p:spPr>
      </p:pic>
      <p:sp>
        <p:nvSpPr>
          <p:cNvPr id="17" name="AutoShape 6">
            <a:extLst>
              <a:ext uri="{FF2B5EF4-FFF2-40B4-BE49-F238E27FC236}">
                <a16:creationId xmlns:a16="http://schemas.microsoft.com/office/drawing/2014/main" id="{14DF49C3-DF85-2499-0A40-4DD7E6E95238}"/>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17">
            <a:extLst>
              <a:ext uri="{FF2B5EF4-FFF2-40B4-BE49-F238E27FC236}">
                <a16:creationId xmlns:a16="http://schemas.microsoft.com/office/drawing/2014/main" id="{F2976B30-C645-65B7-1D4A-225D208A3024}"/>
              </a:ext>
            </a:extLst>
          </p:cNvPr>
          <p:cNvPicPr>
            <a:picLocks noChangeAspect="1"/>
          </p:cNvPicPr>
          <p:nvPr/>
        </p:nvPicPr>
        <p:blipFill>
          <a:blip r:embed="rId4"/>
          <a:stretch>
            <a:fillRect/>
          </a:stretch>
        </p:blipFill>
        <p:spPr>
          <a:xfrm>
            <a:off x="6248400" y="1701051"/>
            <a:ext cx="5760000" cy="4320000"/>
          </a:xfrm>
          <a:prstGeom prst="rect">
            <a:avLst/>
          </a:prstGeom>
        </p:spPr>
      </p:pic>
      <p:sp>
        <p:nvSpPr>
          <p:cNvPr id="19" name="TextBox 18">
            <a:extLst>
              <a:ext uri="{FF2B5EF4-FFF2-40B4-BE49-F238E27FC236}">
                <a16:creationId xmlns:a16="http://schemas.microsoft.com/office/drawing/2014/main" id="{491CA317-19FE-D726-A3C4-450662692E09}"/>
              </a:ext>
            </a:extLst>
          </p:cNvPr>
          <p:cNvSpPr txBox="1"/>
          <p:nvPr/>
        </p:nvSpPr>
        <p:spPr>
          <a:xfrm>
            <a:off x="1781246" y="1281422"/>
            <a:ext cx="3527734" cy="369332"/>
          </a:xfrm>
          <a:prstGeom prst="rect">
            <a:avLst/>
          </a:prstGeom>
          <a:noFill/>
        </p:spPr>
        <p:txBody>
          <a:bodyPr wrap="square" rtlCol="0">
            <a:spAutoFit/>
          </a:bodyPr>
          <a:lstStyle/>
          <a:p>
            <a:pPr algn="ctr"/>
            <a:r>
              <a:rPr lang="en-US" b="1"/>
              <a:t>Pearson</a:t>
            </a:r>
          </a:p>
        </p:txBody>
      </p:sp>
      <p:sp>
        <p:nvSpPr>
          <p:cNvPr id="20" name="TextBox 19">
            <a:extLst>
              <a:ext uri="{FF2B5EF4-FFF2-40B4-BE49-F238E27FC236}">
                <a16:creationId xmlns:a16="http://schemas.microsoft.com/office/drawing/2014/main" id="{745B5B2E-3079-37CA-50FD-848B6E3DDF65}"/>
              </a:ext>
            </a:extLst>
          </p:cNvPr>
          <p:cNvSpPr txBox="1"/>
          <p:nvPr/>
        </p:nvSpPr>
        <p:spPr>
          <a:xfrm>
            <a:off x="7652058" y="1281421"/>
            <a:ext cx="3527734" cy="369332"/>
          </a:xfrm>
          <a:prstGeom prst="rect">
            <a:avLst/>
          </a:prstGeom>
          <a:noFill/>
        </p:spPr>
        <p:txBody>
          <a:bodyPr wrap="square" rtlCol="0">
            <a:spAutoFit/>
          </a:bodyPr>
          <a:lstStyle/>
          <a:p>
            <a:pPr algn="ctr"/>
            <a:r>
              <a:rPr lang="en-US" b="1"/>
              <a:t>Spearman</a:t>
            </a:r>
          </a:p>
        </p:txBody>
      </p:sp>
    </p:spTree>
    <p:extLst>
      <p:ext uri="{BB962C8B-B14F-4D97-AF65-F5344CB8AC3E}">
        <p14:creationId xmlns:p14="http://schemas.microsoft.com/office/powerpoint/2010/main" val="25688885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F71D8-5B50-E0F1-A731-8EA8F9654390}"/>
              </a:ext>
            </a:extLst>
          </p:cNvPr>
          <p:cNvSpPr>
            <a:spLocks noGrp="1"/>
          </p:cNvSpPr>
          <p:nvPr>
            <p:ph type="title"/>
          </p:nvPr>
        </p:nvSpPr>
        <p:spPr/>
        <p:txBody>
          <a:bodyPr/>
          <a:lstStyle/>
          <a:p>
            <a:r>
              <a:rPr lang="en-US" err="1"/>
              <a:t>Thống</a:t>
            </a:r>
            <a:r>
              <a:rPr lang="en-US"/>
              <a:t> </a:t>
            </a:r>
            <a:r>
              <a:rPr lang="en-US" err="1"/>
              <a:t>kê</a:t>
            </a:r>
            <a:r>
              <a:rPr lang="en-US"/>
              <a:t> </a:t>
            </a:r>
            <a:r>
              <a:rPr lang="en-US" err="1"/>
              <a:t>mô</a:t>
            </a:r>
            <a:r>
              <a:rPr lang="en-US"/>
              <a:t> </a:t>
            </a:r>
            <a:r>
              <a:rPr lang="en-US" err="1"/>
              <a:t>tả</a:t>
            </a:r>
            <a:r>
              <a:rPr lang="en-US"/>
              <a:t> - </a:t>
            </a:r>
            <a:r>
              <a:rPr lang="en-US" err="1"/>
              <a:t>Tương</a:t>
            </a:r>
            <a:r>
              <a:rPr lang="en-US"/>
              <a:t> </a:t>
            </a:r>
            <a:r>
              <a:rPr lang="en-US" err="1"/>
              <a:t>quan</a:t>
            </a:r>
            <a:endParaRPr lang="en-US"/>
          </a:p>
        </p:txBody>
      </p:sp>
      <p:sp>
        <p:nvSpPr>
          <p:cNvPr id="4" name="Footer Placeholder 3">
            <a:extLst>
              <a:ext uri="{FF2B5EF4-FFF2-40B4-BE49-F238E27FC236}">
                <a16:creationId xmlns:a16="http://schemas.microsoft.com/office/drawing/2014/main" id="{538ABAAD-E6CE-A9FF-BAE7-6357ACD3D56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B44DAA0-55DC-3885-8922-BBDDDC69B739}"/>
              </a:ext>
            </a:extLst>
          </p:cNvPr>
          <p:cNvSpPr>
            <a:spLocks noGrp="1"/>
          </p:cNvSpPr>
          <p:nvPr>
            <p:ph type="sldNum" sz="quarter" idx="12"/>
          </p:nvPr>
        </p:nvSpPr>
        <p:spPr/>
        <p:txBody>
          <a:bodyPr/>
          <a:lstStyle/>
          <a:p>
            <a:fld id="{558478D3-4DD5-4D7B-8D8D-7EA87687E863}" type="slidenum">
              <a:rPr lang="en-US" smtClean="0"/>
              <a:pPr/>
              <a:t>54</a:t>
            </a:fld>
            <a:endParaRPr lang="en-US"/>
          </a:p>
        </p:txBody>
      </p:sp>
      <p:sp>
        <p:nvSpPr>
          <p:cNvPr id="11" name="AutoShape 2">
            <a:extLst>
              <a:ext uri="{FF2B5EF4-FFF2-40B4-BE49-F238E27FC236}">
                <a16:creationId xmlns:a16="http://schemas.microsoft.com/office/drawing/2014/main" id="{5363D0FB-0C3F-67B3-62C3-8EF15B273AD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4">
            <a:extLst>
              <a:ext uri="{FF2B5EF4-FFF2-40B4-BE49-F238E27FC236}">
                <a16:creationId xmlns:a16="http://schemas.microsoft.com/office/drawing/2014/main" id="{DBB005C6-35E3-EF71-FC89-CA3AAE40322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6">
            <a:extLst>
              <a:ext uri="{FF2B5EF4-FFF2-40B4-BE49-F238E27FC236}">
                <a16:creationId xmlns:a16="http://schemas.microsoft.com/office/drawing/2014/main" id="{14DF49C3-DF85-2499-0A40-4DD7E6E95238}"/>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Chart, treemap chart&#10;&#10;Description automatically generated">
            <a:extLst>
              <a:ext uri="{FF2B5EF4-FFF2-40B4-BE49-F238E27FC236}">
                <a16:creationId xmlns:a16="http://schemas.microsoft.com/office/drawing/2014/main" id="{D9260EF1-4DB9-0149-1112-9133D6BE09C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919" b="3435"/>
          <a:stretch/>
        </p:blipFill>
        <p:spPr bwMode="auto">
          <a:xfrm>
            <a:off x="3205162" y="1283733"/>
            <a:ext cx="5288946" cy="49001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25528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Tương</a:t>
            </a:r>
            <a:r>
              <a:rPr lang="en-US"/>
              <a:t> </a:t>
            </a:r>
            <a:r>
              <a:rPr lang="en-US" err="1"/>
              <a:t>quan</a:t>
            </a:r>
            <a:r>
              <a:rPr lang="en-US"/>
              <a:t> </a:t>
            </a:r>
            <a:r>
              <a:rPr lang="en-US" err="1"/>
              <a:t>và</a:t>
            </a:r>
            <a:r>
              <a:rPr lang="en-US"/>
              <a:t> </a:t>
            </a:r>
            <a:r>
              <a:rPr lang="en-US" err="1"/>
              <a:t>quan</a:t>
            </a:r>
            <a:r>
              <a:rPr lang="en-US"/>
              <a:t> </a:t>
            </a:r>
            <a:r>
              <a:rPr lang="en-US" err="1"/>
              <a:t>hệ</a:t>
            </a:r>
            <a:r>
              <a:rPr lang="en-US"/>
              <a:t> </a:t>
            </a:r>
            <a:r>
              <a:rPr lang="en-US" err="1"/>
              <a:t>nhân</a:t>
            </a:r>
            <a:r>
              <a:rPr lang="en-US"/>
              <a:t> </a:t>
            </a:r>
            <a:r>
              <a:rPr lang="en-US" err="1"/>
              <a:t>quả</a:t>
            </a:r>
            <a:endParaRPr lang="en-US"/>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55</a:t>
            </a:fld>
            <a:endParaRPr lang="en-US"/>
          </a:p>
        </p:txBody>
      </p:sp>
      <p:sp>
        <p:nvSpPr>
          <p:cNvPr id="10" name="AutoShape 2">
            <a:extLst>
              <a:ext uri="{FF2B5EF4-FFF2-40B4-BE49-F238E27FC236}">
                <a16:creationId xmlns:a16="http://schemas.microsoft.com/office/drawing/2014/main" id="{82A95AC7-887D-C982-207F-407C4E7531A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chart showing that in 1820 there were 25,000 pirates and the global average temperature was 14.2 degrees C, while in 2000 there were 17 pirates and the global average temperature was 15.9 degrees C.">
            <a:extLst>
              <a:ext uri="{FF2B5EF4-FFF2-40B4-BE49-F238E27FC236}">
                <a16:creationId xmlns:a16="http://schemas.microsoft.com/office/drawing/2014/main" id="{D24AB124-BB75-A998-1576-21D2A7C7B4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7019" y="1403214"/>
            <a:ext cx="7102641" cy="4472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6557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Phân</a:t>
            </a:r>
            <a:r>
              <a:rPr lang="en-US"/>
              <a:t> </a:t>
            </a:r>
            <a:r>
              <a:rPr lang="en-US" err="1"/>
              <a:t>tích</a:t>
            </a:r>
            <a:r>
              <a:rPr lang="en-US"/>
              <a:t> </a:t>
            </a:r>
            <a:r>
              <a:rPr lang="en-US" err="1"/>
              <a:t>dữ</a:t>
            </a:r>
            <a:r>
              <a:rPr lang="en-US"/>
              <a:t> </a:t>
            </a:r>
            <a:r>
              <a:rPr lang="en-US" err="1"/>
              <a:t>liệu</a:t>
            </a:r>
            <a:r>
              <a:rPr lang="en-US"/>
              <a:t> </a:t>
            </a:r>
            <a:r>
              <a:rPr lang="en-US" err="1"/>
              <a:t>khẳng</a:t>
            </a:r>
            <a:r>
              <a:rPr lang="en-US"/>
              <a:t> </a:t>
            </a:r>
            <a:r>
              <a:rPr lang="en-US" err="1"/>
              <a:t>định</a:t>
            </a:r>
            <a:r>
              <a:rPr lang="en-US"/>
              <a:t> </a:t>
            </a:r>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56</a:t>
            </a:fld>
            <a:endParaRPr lang="en-US"/>
          </a:p>
        </p:txBody>
      </p:sp>
    </p:spTree>
    <p:extLst>
      <p:ext uri="{BB962C8B-B14F-4D97-AF65-F5344CB8AC3E}">
        <p14:creationId xmlns:p14="http://schemas.microsoft.com/office/powerpoint/2010/main" val="1845945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75A1D-B854-62DA-CCEB-C2E237775B5E}"/>
              </a:ext>
            </a:extLst>
          </p:cNvPr>
          <p:cNvSpPr>
            <a:spLocks noGrp="1"/>
          </p:cNvSpPr>
          <p:nvPr>
            <p:ph type="title"/>
          </p:nvPr>
        </p:nvSpPr>
        <p:spPr/>
        <p:txBody>
          <a:bodyPr/>
          <a:lstStyle/>
          <a:p>
            <a:r>
              <a:rPr lang="en-US" err="1"/>
              <a:t>Thống</a:t>
            </a:r>
            <a:r>
              <a:rPr lang="en-US"/>
              <a:t> </a:t>
            </a:r>
            <a:r>
              <a:rPr lang="en-US" err="1"/>
              <a:t>kê</a:t>
            </a:r>
            <a:r>
              <a:rPr lang="en-US"/>
              <a:t> </a:t>
            </a:r>
            <a:r>
              <a:rPr lang="en-US" err="1"/>
              <a:t>suy</a:t>
            </a:r>
            <a:r>
              <a:rPr lang="en-US"/>
              <a:t> </a:t>
            </a:r>
            <a:r>
              <a:rPr lang="en-US" err="1"/>
              <a:t>luận</a:t>
            </a:r>
            <a:endParaRPr lang="en-US"/>
          </a:p>
        </p:txBody>
      </p:sp>
      <p:sp>
        <p:nvSpPr>
          <p:cNvPr id="4" name="Footer Placeholder 3">
            <a:extLst>
              <a:ext uri="{FF2B5EF4-FFF2-40B4-BE49-F238E27FC236}">
                <a16:creationId xmlns:a16="http://schemas.microsoft.com/office/drawing/2014/main" id="{EA83BB7E-A1E2-F402-B850-C25AD79E102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C41B83A-B3CC-C220-AD4E-AC0C17C0FBBD}"/>
              </a:ext>
            </a:extLst>
          </p:cNvPr>
          <p:cNvSpPr>
            <a:spLocks noGrp="1"/>
          </p:cNvSpPr>
          <p:nvPr>
            <p:ph type="sldNum" sz="quarter" idx="12"/>
          </p:nvPr>
        </p:nvSpPr>
        <p:spPr/>
        <p:txBody>
          <a:bodyPr/>
          <a:lstStyle/>
          <a:p>
            <a:fld id="{558478D3-4DD5-4D7B-8D8D-7EA87687E863}" type="slidenum">
              <a:rPr lang="en-US" smtClean="0"/>
              <a:pPr/>
              <a:t>57</a:t>
            </a:fld>
            <a:endParaRPr lang="en-US"/>
          </a:p>
        </p:txBody>
      </p:sp>
      <p:sp>
        <p:nvSpPr>
          <p:cNvPr id="6" name="Oval 5">
            <a:extLst>
              <a:ext uri="{FF2B5EF4-FFF2-40B4-BE49-F238E27FC236}">
                <a16:creationId xmlns:a16="http://schemas.microsoft.com/office/drawing/2014/main" id="{F985D355-5A5C-C84D-1F0E-5FF6236C585D}"/>
              </a:ext>
            </a:extLst>
          </p:cNvPr>
          <p:cNvSpPr/>
          <p:nvPr/>
        </p:nvSpPr>
        <p:spPr>
          <a:xfrm>
            <a:off x="6417426" y="1078083"/>
            <a:ext cx="3358341" cy="2375397"/>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err="1">
                <a:solidFill>
                  <a:schemeClr val="tx1"/>
                </a:solidFill>
              </a:rPr>
              <a:t>Quần</a:t>
            </a:r>
            <a:r>
              <a:rPr lang="en-US" sz="2800">
                <a:solidFill>
                  <a:schemeClr val="tx1"/>
                </a:solidFill>
              </a:rPr>
              <a:t> </a:t>
            </a:r>
            <a:r>
              <a:rPr lang="en-US" sz="2800" err="1">
                <a:solidFill>
                  <a:schemeClr val="tx1"/>
                </a:solidFill>
              </a:rPr>
              <a:t>thể</a:t>
            </a:r>
            <a:endParaRPr lang="en-US" sz="2800">
              <a:solidFill>
                <a:schemeClr val="tx1"/>
              </a:solidFill>
            </a:endParaRPr>
          </a:p>
        </p:txBody>
      </p:sp>
      <p:sp>
        <p:nvSpPr>
          <p:cNvPr id="7" name="Oval 6">
            <a:extLst>
              <a:ext uri="{FF2B5EF4-FFF2-40B4-BE49-F238E27FC236}">
                <a16:creationId xmlns:a16="http://schemas.microsoft.com/office/drawing/2014/main" id="{98BF2FBD-F3E1-329B-E2C1-4AFF0A5A7E33}"/>
              </a:ext>
            </a:extLst>
          </p:cNvPr>
          <p:cNvSpPr/>
          <p:nvPr/>
        </p:nvSpPr>
        <p:spPr>
          <a:xfrm>
            <a:off x="10619047" y="2869511"/>
            <a:ext cx="1280160" cy="1167938"/>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800" err="1">
                <a:solidFill>
                  <a:schemeClr val="tx1"/>
                </a:solidFill>
              </a:rPr>
              <a:t>Mẫu</a:t>
            </a:r>
            <a:endParaRPr lang="en-US" sz="2800">
              <a:solidFill>
                <a:schemeClr val="tx1"/>
              </a:solidFill>
            </a:endParaRPr>
          </a:p>
        </p:txBody>
      </p:sp>
      <p:sp>
        <p:nvSpPr>
          <p:cNvPr id="10" name="Oval 9">
            <a:extLst>
              <a:ext uri="{FF2B5EF4-FFF2-40B4-BE49-F238E27FC236}">
                <a16:creationId xmlns:a16="http://schemas.microsoft.com/office/drawing/2014/main" id="{BC409845-00D8-D511-41BD-EEF0ED215820}"/>
              </a:ext>
            </a:extLst>
          </p:cNvPr>
          <p:cNvSpPr/>
          <p:nvPr/>
        </p:nvSpPr>
        <p:spPr>
          <a:xfrm>
            <a:off x="8424487" y="4612931"/>
            <a:ext cx="1948874" cy="1167938"/>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2800" err="1">
                <a:solidFill>
                  <a:schemeClr val="tx1"/>
                </a:solidFill>
              </a:rPr>
              <a:t>Kết</a:t>
            </a:r>
            <a:r>
              <a:rPr lang="en-US" sz="2800">
                <a:solidFill>
                  <a:schemeClr val="tx1"/>
                </a:solidFill>
              </a:rPr>
              <a:t> </a:t>
            </a:r>
            <a:r>
              <a:rPr lang="en-US" sz="2800" err="1">
                <a:solidFill>
                  <a:schemeClr val="tx1"/>
                </a:solidFill>
              </a:rPr>
              <a:t>quả</a:t>
            </a:r>
            <a:r>
              <a:rPr lang="en-US" sz="2800">
                <a:solidFill>
                  <a:schemeClr val="tx1"/>
                </a:solidFill>
              </a:rPr>
              <a:t> </a:t>
            </a:r>
            <a:r>
              <a:rPr lang="en-US" sz="2800" err="1">
                <a:solidFill>
                  <a:schemeClr val="tx1"/>
                </a:solidFill>
              </a:rPr>
              <a:t>đo</a:t>
            </a:r>
            <a:endParaRPr lang="en-US" sz="2800">
              <a:solidFill>
                <a:schemeClr val="tx1"/>
              </a:solidFill>
            </a:endParaRPr>
          </a:p>
        </p:txBody>
      </p:sp>
      <p:pic>
        <p:nvPicPr>
          <p:cNvPr id="12" name="Graphic 11" descr="Line arrow: Counter-clockwise curve with solid fill">
            <a:extLst>
              <a:ext uri="{FF2B5EF4-FFF2-40B4-BE49-F238E27FC236}">
                <a16:creationId xmlns:a16="http://schemas.microsoft.com/office/drawing/2014/main" id="{0E6D5550-05AC-D94A-312F-F7F2BED287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100774" flipH="1">
            <a:off x="10063989" y="1435665"/>
            <a:ext cx="914400" cy="1398790"/>
          </a:xfrm>
          <a:prstGeom prst="rect">
            <a:avLst/>
          </a:prstGeom>
        </p:spPr>
      </p:pic>
      <p:pic>
        <p:nvPicPr>
          <p:cNvPr id="13" name="Graphic 12" descr="Line arrow: Counter-clockwise curve with solid fill">
            <a:extLst>
              <a:ext uri="{FF2B5EF4-FFF2-40B4-BE49-F238E27FC236}">
                <a16:creationId xmlns:a16="http://schemas.microsoft.com/office/drawing/2014/main" id="{3EA64E6D-2AE8-E28F-87C8-CF5A9F4316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2395589" flipH="1">
            <a:off x="10642077" y="4102897"/>
            <a:ext cx="914400" cy="1398790"/>
          </a:xfrm>
          <a:prstGeom prst="rect">
            <a:avLst/>
          </a:prstGeom>
        </p:spPr>
      </p:pic>
      <p:pic>
        <p:nvPicPr>
          <p:cNvPr id="14" name="Graphic 13" descr="Line arrow: Counter-clockwise curve with solid fill">
            <a:extLst>
              <a:ext uri="{FF2B5EF4-FFF2-40B4-BE49-F238E27FC236}">
                <a16:creationId xmlns:a16="http://schemas.microsoft.com/office/drawing/2014/main" id="{C9CEC67F-1852-906E-AD9A-BC097EFD5C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747208" flipH="1">
            <a:off x="7219188" y="3599619"/>
            <a:ext cx="914400" cy="1398790"/>
          </a:xfrm>
          <a:prstGeom prst="rect">
            <a:avLst/>
          </a:prstGeom>
        </p:spPr>
      </p:pic>
      <p:sp>
        <p:nvSpPr>
          <p:cNvPr id="16" name="TextBox 15">
            <a:extLst>
              <a:ext uri="{FF2B5EF4-FFF2-40B4-BE49-F238E27FC236}">
                <a16:creationId xmlns:a16="http://schemas.microsoft.com/office/drawing/2014/main" id="{A150BF81-2942-9804-9A8A-A31F0EB0062C}"/>
              </a:ext>
            </a:extLst>
          </p:cNvPr>
          <p:cNvSpPr txBox="1"/>
          <p:nvPr/>
        </p:nvSpPr>
        <p:spPr>
          <a:xfrm>
            <a:off x="7676388" y="3818397"/>
            <a:ext cx="1649276" cy="461665"/>
          </a:xfrm>
          <a:prstGeom prst="rect">
            <a:avLst/>
          </a:prstGeom>
          <a:noFill/>
        </p:spPr>
        <p:txBody>
          <a:bodyPr wrap="square" rtlCol="0">
            <a:spAutoFit/>
          </a:bodyPr>
          <a:lstStyle/>
          <a:p>
            <a:r>
              <a:rPr lang="en-US" sz="2400" err="1"/>
              <a:t>Xác</a:t>
            </a:r>
            <a:r>
              <a:rPr lang="en-US" sz="2400"/>
              <a:t> </a:t>
            </a:r>
            <a:r>
              <a:rPr lang="en-US" sz="2400" err="1"/>
              <a:t>suất</a:t>
            </a:r>
            <a:endParaRPr lang="en-US" sz="2400"/>
          </a:p>
        </p:txBody>
      </p:sp>
      <p:sp>
        <p:nvSpPr>
          <p:cNvPr id="17" name="TextBox 16">
            <a:extLst>
              <a:ext uri="{FF2B5EF4-FFF2-40B4-BE49-F238E27FC236}">
                <a16:creationId xmlns:a16="http://schemas.microsoft.com/office/drawing/2014/main" id="{AFB6E502-0145-DF2F-42E3-892223EB52E0}"/>
              </a:ext>
            </a:extLst>
          </p:cNvPr>
          <p:cNvSpPr txBox="1"/>
          <p:nvPr/>
        </p:nvSpPr>
        <p:spPr>
          <a:xfrm>
            <a:off x="10521189" y="1536303"/>
            <a:ext cx="1487931" cy="461665"/>
          </a:xfrm>
          <a:prstGeom prst="rect">
            <a:avLst/>
          </a:prstGeom>
          <a:noFill/>
        </p:spPr>
        <p:txBody>
          <a:bodyPr wrap="square" rtlCol="0">
            <a:spAutoFit/>
          </a:bodyPr>
          <a:lstStyle/>
          <a:p>
            <a:r>
              <a:rPr lang="en-US" sz="2400" err="1"/>
              <a:t>Lấy</a:t>
            </a:r>
            <a:r>
              <a:rPr lang="en-US" sz="2400"/>
              <a:t> </a:t>
            </a:r>
            <a:r>
              <a:rPr lang="en-US" sz="2400" err="1"/>
              <a:t>mẫu</a:t>
            </a:r>
            <a:endParaRPr lang="en-US" sz="2400"/>
          </a:p>
        </p:txBody>
      </p:sp>
      <p:sp>
        <p:nvSpPr>
          <p:cNvPr id="18" name="TextBox 17">
            <a:extLst>
              <a:ext uri="{FF2B5EF4-FFF2-40B4-BE49-F238E27FC236}">
                <a16:creationId xmlns:a16="http://schemas.microsoft.com/office/drawing/2014/main" id="{ADA6065E-CAE9-10C4-75D8-8B22D9EAF8AD}"/>
              </a:ext>
            </a:extLst>
          </p:cNvPr>
          <p:cNvSpPr txBox="1"/>
          <p:nvPr/>
        </p:nvSpPr>
        <p:spPr>
          <a:xfrm>
            <a:off x="10044546" y="4168609"/>
            <a:ext cx="1487931" cy="461665"/>
          </a:xfrm>
          <a:prstGeom prst="rect">
            <a:avLst/>
          </a:prstGeom>
          <a:noFill/>
        </p:spPr>
        <p:txBody>
          <a:bodyPr wrap="square" rtlCol="0">
            <a:spAutoFit/>
          </a:bodyPr>
          <a:lstStyle/>
          <a:p>
            <a:r>
              <a:rPr lang="en-US" sz="2400" err="1"/>
              <a:t>Đo</a:t>
            </a:r>
            <a:r>
              <a:rPr lang="en-US" sz="2400"/>
              <a:t> </a:t>
            </a:r>
            <a:r>
              <a:rPr lang="en-US" sz="2400" err="1"/>
              <a:t>lường</a:t>
            </a:r>
            <a:endParaRPr lang="en-US" sz="2400"/>
          </a:p>
        </p:txBody>
      </p:sp>
      <p:sp>
        <p:nvSpPr>
          <p:cNvPr id="20" name="Content Placeholder 19">
            <a:extLst>
              <a:ext uri="{FF2B5EF4-FFF2-40B4-BE49-F238E27FC236}">
                <a16:creationId xmlns:a16="http://schemas.microsoft.com/office/drawing/2014/main" id="{D51B9CDC-1403-765D-E490-918D1CAFF815}"/>
              </a:ext>
            </a:extLst>
          </p:cNvPr>
          <p:cNvSpPr>
            <a:spLocks noGrp="1"/>
          </p:cNvSpPr>
          <p:nvPr>
            <p:ph idx="1"/>
          </p:nvPr>
        </p:nvSpPr>
        <p:spPr>
          <a:xfrm>
            <a:off x="838200" y="1459833"/>
            <a:ext cx="5188912" cy="4172532"/>
          </a:xfrm>
        </p:spPr>
        <p:txBody>
          <a:bodyPr/>
          <a:lstStyle/>
          <a:p>
            <a:pPr lvl="0">
              <a:lnSpc>
                <a:spcPct val="120000"/>
              </a:lnSpc>
            </a:pPr>
            <a:r>
              <a:rPr lang="en-US" sz="2800" err="1"/>
              <a:t>Dùng</a:t>
            </a:r>
            <a:r>
              <a:rPr lang="en-US" sz="2800"/>
              <a:t> </a:t>
            </a:r>
            <a:r>
              <a:rPr lang="en-US" sz="2800" err="1"/>
              <a:t>thông</a:t>
            </a:r>
            <a:r>
              <a:rPr lang="en-US" sz="2800"/>
              <a:t> tin </a:t>
            </a:r>
            <a:r>
              <a:rPr lang="en-US" sz="2800" err="1"/>
              <a:t>về</a:t>
            </a:r>
            <a:r>
              <a:rPr lang="en-US" sz="2800"/>
              <a:t> </a:t>
            </a:r>
            <a:r>
              <a:rPr lang="en-US" sz="2800" err="1"/>
              <a:t>mẫu</a:t>
            </a:r>
            <a:r>
              <a:rPr lang="en-US" sz="2800"/>
              <a:t> </a:t>
            </a:r>
            <a:r>
              <a:rPr lang="en-US" sz="2800" err="1"/>
              <a:t>để</a:t>
            </a:r>
            <a:r>
              <a:rPr lang="en-US" sz="2800"/>
              <a:t> </a:t>
            </a:r>
            <a:r>
              <a:rPr lang="en-US" sz="2800" err="1"/>
              <a:t>suy</a:t>
            </a:r>
            <a:r>
              <a:rPr lang="en-US" sz="2800"/>
              <a:t> </a:t>
            </a:r>
            <a:r>
              <a:rPr lang="en-US" sz="2800" err="1"/>
              <a:t>luận</a:t>
            </a:r>
            <a:r>
              <a:rPr lang="en-US" sz="2800"/>
              <a:t> </a:t>
            </a:r>
            <a:r>
              <a:rPr lang="en-US" sz="2800" err="1"/>
              <a:t>về</a:t>
            </a:r>
            <a:r>
              <a:rPr lang="en-US" sz="2800"/>
              <a:t> </a:t>
            </a:r>
            <a:r>
              <a:rPr lang="en-US" sz="2800" err="1"/>
              <a:t>quần</a:t>
            </a:r>
            <a:r>
              <a:rPr lang="en-US" sz="2800"/>
              <a:t> </a:t>
            </a:r>
            <a:r>
              <a:rPr lang="en-US" sz="2800" err="1"/>
              <a:t>thể</a:t>
            </a:r>
            <a:endParaRPr lang="en-US" sz="2800"/>
          </a:p>
          <a:p>
            <a:pPr lvl="0">
              <a:lnSpc>
                <a:spcPct val="120000"/>
              </a:lnSpc>
            </a:pPr>
            <a:r>
              <a:rPr lang="en-US" sz="2800" err="1"/>
              <a:t>Kiểm</a:t>
            </a:r>
            <a:r>
              <a:rPr lang="en-US" sz="2800"/>
              <a:t> </a:t>
            </a:r>
            <a:r>
              <a:rPr lang="en-US" sz="2800" err="1"/>
              <a:t>định</a:t>
            </a:r>
            <a:r>
              <a:rPr lang="en-US" sz="2800"/>
              <a:t> </a:t>
            </a:r>
            <a:r>
              <a:rPr lang="en-US" sz="2800" err="1"/>
              <a:t>các</a:t>
            </a:r>
            <a:r>
              <a:rPr lang="en-US" sz="2800"/>
              <a:t> </a:t>
            </a:r>
            <a:r>
              <a:rPr lang="en-US" sz="2800" err="1"/>
              <a:t>giả</a:t>
            </a:r>
            <a:r>
              <a:rPr lang="en-US" sz="2800"/>
              <a:t> </a:t>
            </a:r>
            <a:r>
              <a:rPr lang="en-US" sz="2800" err="1"/>
              <a:t>thuyết</a:t>
            </a:r>
            <a:r>
              <a:rPr lang="en-US" sz="2800"/>
              <a:t> (hypothesis) </a:t>
            </a:r>
            <a:r>
              <a:rPr lang="en-US" sz="2800" err="1"/>
              <a:t>nghiên</a:t>
            </a:r>
            <a:r>
              <a:rPr lang="en-US" sz="2800"/>
              <a:t> </a:t>
            </a:r>
            <a:r>
              <a:rPr lang="en-US" sz="2800" err="1"/>
              <a:t>cứu</a:t>
            </a:r>
            <a:endParaRPr lang="en-US" sz="2800"/>
          </a:p>
          <a:p>
            <a:pPr lvl="0">
              <a:lnSpc>
                <a:spcPct val="120000"/>
              </a:lnSpc>
            </a:pPr>
            <a:r>
              <a:rPr lang="en-US" sz="2800" err="1"/>
              <a:t>Đưa</a:t>
            </a:r>
            <a:r>
              <a:rPr lang="en-US" sz="2800"/>
              <a:t> </a:t>
            </a:r>
            <a:r>
              <a:rPr lang="en-US" sz="2800" err="1"/>
              <a:t>ra</a:t>
            </a:r>
            <a:r>
              <a:rPr lang="en-US" sz="2800"/>
              <a:t> </a:t>
            </a:r>
            <a:r>
              <a:rPr lang="en-US" sz="2800" err="1"/>
              <a:t>kết</a:t>
            </a:r>
            <a:r>
              <a:rPr lang="en-US" sz="2800"/>
              <a:t> </a:t>
            </a:r>
            <a:r>
              <a:rPr lang="en-US" sz="2800" err="1"/>
              <a:t>luận</a:t>
            </a:r>
            <a:r>
              <a:rPr lang="en-US" sz="2800"/>
              <a:t> </a:t>
            </a:r>
            <a:r>
              <a:rPr lang="en-US" sz="2800" err="1"/>
              <a:t>về</a:t>
            </a:r>
            <a:r>
              <a:rPr lang="en-US" sz="2800"/>
              <a:t> </a:t>
            </a:r>
            <a:r>
              <a:rPr lang="en-US" sz="2800" err="1"/>
              <a:t>mối</a:t>
            </a:r>
            <a:r>
              <a:rPr lang="en-US" sz="2800"/>
              <a:t> </a:t>
            </a:r>
            <a:r>
              <a:rPr lang="en-US" sz="2800" err="1"/>
              <a:t>quan</a:t>
            </a:r>
            <a:r>
              <a:rPr lang="en-US" sz="2800"/>
              <a:t> </a:t>
            </a:r>
            <a:r>
              <a:rPr lang="en-US" sz="2800" err="1"/>
              <a:t>hệ</a:t>
            </a:r>
            <a:r>
              <a:rPr lang="en-US" sz="2800"/>
              <a:t> </a:t>
            </a:r>
            <a:r>
              <a:rPr lang="en-US" sz="2800" err="1"/>
              <a:t>giữa</a:t>
            </a:r>
            <a:r>
              <a:rPr lang="en-US" sz="2800"/>
              <a:t> </a:t>
            </a:r>
            <a:r>
              <a:rPr lang="en-US" sz="2800" err="1"/>
              <a:t>các</a:t>
            </a:r>
            <a:r>
              <a:rPr lang="en-US" sz="2800"/>
              <a:t> </a:t>
            </a:r>
            <a:r>
              <a:rPr lang="en-US" sz="2800" err="1"/>
              <a:t>biến</a:t>
            </a:r>
            <a:endParaRPr lang="en-US" sz="2800"/>
          </a:p>
          <a:p>
            <a:endParaRPr lang="en-US"/>
          </a:p>
        </p:txBody>
      </p:sp>
    </p:spTree>
    <p:extLst>
      <p:ext uri="{BB962C8B-B14F-4D97-AF65-F5344CB8AC3E}">
        <p14:creationId xmlns:p14="http://schemas.microsoft.com/office/powerpoint/2010/main" val="7189771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34907-E742-BF36-70A4-9C31B9753FEB}"/>
              </a:ext>
            </a:extLst>
          </p:cNvPr>
          <p:cNvSpPr>
            <a:spLocks noGrp="1"/>
          </p:cNvSpPr>
          <p:nvPr>
            <p:ph type="title"/>
          </p:nvPr>
        </p:nvSpPr>
        <p:spPr/>
        <p:txBody>
          <a:bodyPr>
            <a:normAutofit/>
          </a:bodyPr>
          <a:lstStyle/>
          <a:p>
            <a:r>
              <a:rPr lang="en-US" err="1"/>
              <a:t>Kiểm</a:t>
            </a:r>
            <a:r>
              <a:rPr lang="en-US"/>
              <a:t> </a:t>
            </a:r>
            <a:r>
              <a:rPr lang="en-US" err="1"/>
              <a:t>định</a:t>
            </a:r>
            <a:r>
              <a:rPr lang="en-US"/>
              <a:t> </a:t>
            </a:r>
            <a:r>
              <a:rPr lang="en-US" err="1"/>
              <a:t>thống</a:t>
            </a:r>
            <a:r>
              <a:rPr lang="en-US"/>
              <a:t> </a:t>
            </a:r>
            <a:r>
              <a:rPr lang="en-US" err="1"/>
              <a:t>kê</a:t>
            </a:r>
            <a:r>
              <a:rPr lang="en-US"/>
              <a:t> (Hypothesis testing)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447481-CBA4-D46E-4930-26122E81B826}"/>
                  </a:ext>
                </a:extLst>
              </p:cNvPr>
              <p:cNvSpPr>
                <a:spLocks noGrp="1"/>
              </p:cNvSpPr>
              <p:nvPr>
                <p:ph idx="1"/>
              </p:nvPr>
            </p:nvSpPr>
            <p:spPr/>
            <p:txBody>
              <a:bodyPr/>
              <a:lstStyle/>
              <a:p>
                <a:r>
                  <a:rPr lang="en-US"/>
                  <a:t>Giả </a:t>
                </a:r>
                <a:r>
                  <a:rPr lang="en-US" err="1"/>
                  <a:t>thuyết</a:t>
                </a:r>
                <a:r>
                  <a:rPr lang="en-US"/>
                  <a:t> </a:t>
                </a:r>
                <a:r>
                  <a:rPr lang="en-US" err="1"/>
                  <a:t>trống</a:t>
                </a:r>
                <a:r>
                  <a:rPr lang="en-US"/>
                  <a:t>/</a:t>
                </a:r>
                <a:r>
                  <a:rPr lang="en-US" err="1"/>
                  <a:t>không</a:t>
                </a:r>
                <a:r>
                  <a:rPr lang="en-US"/>
                  <a:t> (Null hypothesis)</a:t>
                </a:r>
              </a:p>
              <a:p>
                <a:r>
                  <a:rPr lang="en-US" err="1"/>
                  <a:t>Giả</a:t>
                </a:r>
                <a:r>
                  <a:rPr lang="en-US"/>
                  <a:t> </a:t>
                </a:r>
                <a:r>
                  <a:rPr lang="en-US" err="1"/>
                  <a:t>thuyết</a:t>
                </a:r>
                <a:r>
                  <a:rPr lang="en-US"/>
                  <a:t> </a:t>
                </a:r>
                <a:r>
                  <a:rPr lang="en-US" err="1"/>
                  <a:t>thay</a:t>
                </a:r>
                <a:r>
                  <a:rPr lang="en-US"/>
                  <a:t> </a:t>
                </a:r>
                <a:r>
                  <a:rPr lang="en-US" err="1"/>
                  <a:t>thế</a:t>
                </a:r>
                <a:r>
                  <a:rPr lang="en-US"/>
                  <a:t> (Alternative hypothesis)</a:t>
                </a:r>
              </a:p>
              <a:p>
                <a:endParaRPr lang="en-US"/>
              </a:p>
              <a:p>
                <a:endParaRPr lang="en-US"/>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=0</m:t>
                      </m:r>
                    </m:oMath>
                  </m:oMathPara>
                </a14:m>
                <a:endParaRPr lang="en-US" b="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𝜇</m:t>
                      </m:r>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b="0"/>
              </a:p>
              <a:p>
                <a:pPr marL="0" indent="0">
                  <a:buNone/>
                </a:pPr>
                <a:endParaRPr lang="en-US"/>
              </a:p>
              <a:p>
                <a:r>
                  <a:rPr lang="en-US" b="0" err="1"/>
                  <a:t>Giả</a:t>
                </a:r>
                <a:r>
                  <a:rPr lang="en-US" b="0"/>
                  <a:t> </a:t>
                </a:r>
                <a:r>
                  <a:rPr lang="en-US" b="0" err="1"/>
                  <a:t>thuyết</a:t>
                </a:r>
                <a:r>
                  <a:rPr lang="en-US" b="0"/>
                  <a:t> </a:t>
                </a:r>
                <a:r>
                  <a:rPr lang="en-US" b="0" err="1"/>
                  <a:t>thú</a:t>
                </a:r>
                <a:r>
                  <a:rPr lang="en-US" b="0"/>
                  <a:t> </a:t>
                </a:r>
                <a:r>
                  <a:rPr lang="en-US" b="0" err="1"/>
                  <a:t>vị</a:t>
                </a:r>
                <a:r>
                  <a:rPr lang="en-US" b="0"/>
                  <a:t> </a:t>
                </a:r>
                <a:r>
                  <a:rPr lang="en-US" b="0" err="1"/>
                  <a:t>với</a:t>
                </a:r>
                <a:r>
                  <a:rPr lang="en-US" b="0"/>
                  <a:t> </a:t>
                </a:r>
                <a:r>
                  <a:rPr lang="en-US" b="0" err="1"/>
                  <a:t>nhà</a:t>
                </a:r>
                <a:r>
                  <a:rPr lang="en-US" b="0"/>
                  <a:t> </a:t>
                </a:r>
                <a:r>
                  <a:rPr lang="en-US" b="0" err="1"/>
                  <a:t>nghiên</a:t>
                </a:r>
                <a:r>
                  <a:rPr lang="en-US" b="0"/>
                  <a:t> </a:t>
                </a:r>
                <a:r>
                  <a:rPr lang="en-US" b="0" err="1"/>
                  <a:t>cứu</a:t>
                </a:r>
                <a:r>
                  <a:rPr lang="en-US"/>
                  <a:t> </a:t>
                </a:r>
                <a:r>
                  <a:rPr lang="en-US" err="1"/>
                  <a:t>luôn</a:t>
                </a:r>
                <a:r>
                  <a:rPr lang="en-US"/>
                  <a:t> </a:t>
                </a:r>
                <a:r>
                  <a:rPr lang="en-US" err="1"/>
                  <a:t>là</a:t>
                </a:r>
                <a:r>
                  <a:rPr lang="en-US"/>
                  <a:t> </a:t>
                </a:r>
                <a:r>
                  <a:rPr lang="en-US" err="1"/>
                  <a:t>giả</a:t>
                </a:r>
                <a:r>
                  <a:rPr lang="en-US"/>
                  <a:t> </a:t>
                </a:r>
                <a:r>
                  <a:rPr lang="en-US" err="1"/>
                  <a:t>thuyết</a:t>
                </a:r>
                <a:r>
                  <a:rPr lang="en-US"/>
                  <a:t> </a:t>
                </a:r>
                <a:r>
                  <a:rPr lang="en-US" err="1"/>
                  <a:t>thay</a:t>
                </a:r>
                <a:r>
                  <a:rPr lang="en-US"/>
                  <a:t> </a:t>
                </a:r>
                <a:r>
                  <a:rPr lang="en-US" err="1"/>
                  <a:t>thế</a:t>
                </a:r>
                <a:endParaRPr lang="en-US"/>
              </a:p>
              <a:p>
                <a:r>
                  <a:rPr lang="en-US" b="0" err="1"/>
                  <a:t>G</a:t>
                </a:r>
                <a:r>
                  <a:rPr lang="en-US" err="1"/>
                  <a:t>iả</a:t>
                </a:r>
                <a:r>
                  <a:rPr lang="en-US"/>
                  <a:t> </a:t>
                </a:r>
                <a:r>
                  <a:rPr lang="en-US" err="1"/>
                  <a:t>thuyết</a:t>
                </a:r>
                <a:r>
                  <a:rPr lang="en-US"/>
                  <a:t> </a:t>
                </a:r>
                <a:r>
                  <a:rPr lang="en-US" err="1"/>
                  <a:t>được</a:t>
                </a:r>
                <a:r>
                  <a:rPr lang="en-US"/>
                  <a:t> </a:t>
                </a:r>
                <a:r>
                  <a:rPr lang="en-US" err="1"/>
                  <a:t>kiểm</a:t>
                </a:r>
                <a:r>
                  <a:rPr lang="en-US"/>
                  <a:t> </a:t>
                </a:r>
                <a:r>
                  <a:rPr lang="en-US" err="1"/>
                  <a:t>định</a:t>
                </a:r>
                <a:r>
                  <a:rPr lang="en-US"/>
                  <a:t> </a:t>
                </a:r>
                <a:r>
                  <a:rPr lang="en-US" err="1"/>
                  <a:t>luôn</a:t>
                </a:r>
                <a:r>
                  <a:rPr lang="en-US"/>
                  <a:t> </a:t>
                </a:r>
                <a:r>
                  <a:rPr lang="en-US" err="1"/>
                  <a:t>là</a:t>
                </a:r>
                <a:r>
                  <a:rPr lang="en-US"/>
                  <a:t> </a:t>
                </a:r>
                <a:r>
                  <a:rPr lang="en-US" err="1"/>
                  <a:t>giả</a:t>
                </a:r>
                <a:r>
                  <a:rPr lang="en-US"/>
                  <a:t> </a:t>
                </a:r>
                <a:r>
                  <a:rPr lang="en-US" err="1"/>
                  <a:t>thuyết</a:t>
                </a:r>
                <a:r>
                  <a:rPr lang="en-US"/>
                  <a:t> </a:t>
                </a:r>
                <a:r>
                  <a:rPr lang="en-US" err="1"/>
                  <a:t>không</a:t>
                </a:r>
                <a:r>
                  <a:rPr lang="en-US"/>
                  <a:t>/</a:t>
                </a:r>
                <a:r>
                  <a:rPr lang="en-US" err="1"/>
                  <a:t>trống</a:t>
                </a:r>
                <a:endParaRPr lang="en-US" b="0"/>
              </a:p>
              <a:p>
                <a:pPr marL="0" indent="0">
                  <a:buNone/>
                </a:pPr>
                <a:endParaRPr lang="en-US" b="0"/>
              </a:p>
              <a:p>
                <a:pPr marL="0" indent="0">
                  <a:buNone/>
                </a:pPr>
                <a:endParaRPr lang="en-US"/>
              </a:p>
            </p:txBody>
          </p:sp>
        </mc:Choice>
        <mc:Fallback xmlns="">
          <p:sp>
            <p:nvSpPr>
              <p:cNvPr id="3" name="Content Placeholder 2">
                <a:extLst>
                  <a:ext uri="{FF2B5EF4-FFF2-40B4-BE49-F238E27FC236}">
                    <a16:creationId xmlns:a16="http://schemas.microsoft.com/office/drawing/2014/main" id="{49447481-CBA4-D46E-4930-26122E81B826}"/>
                  </a:ext>
                </a:extLst>
              </p:cNvPr>
              <p:cNvSpPr>
                <a:spLocks noGrp="1" noRot="1" noChangeAspect="1" noMove="1" noResize="1" noEditPoints="1" noAdjustHandles="1" noChangeArrowheads="1" noChangeShapeType="1" noTextEdit="1"/>
              </p:cNvSpPr>
              <p:nvPr>
                <p:ph idx="1"/>
              </p:nvPr>
            </p:nvSpPr>
            <p:spPr>
              <a:blipFill>
                <a:blip r:embed="rId2"/>
                <a:stretch>
                  <a:fillRect l="-1043" t="-206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EAEF739-B47D-3E7D-0CF7-53AC41FD662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37A9F90-08DF-0FBC-76D8-F6837132278A}"/>
              </a:ext>
            </a:extLst>
          </p:cNvPr>
          <p:cNvSpPr>
            <a:spLocks noGrp="1"/>
          </p:cNvSpPr>
          <p:nvPr>
            <p:ph type="sldNum" sz="quarter" idx="12"/>
          </p:nvPr>
        </p:nvSpPr>
        <p:spPr/>
        <p:txBody>
          <a:bodyPr/>
          <a:lstStyle/>
          <a:p>
            <a:fld id="{558478D3-4DD5-4D7B-8D8D-7EA87687E863}" type="slidenum">
              <a:rPr lang="en-US" smtClean="0"/>
              <a:pPr/>
              <a:t>58</a:t>
            </a:fld>
            <a:endParaRPr lang="en-US"/>
          </a:p>
        </p:txBody>
      </p:sp>
    </p:spTree>
    <p:extLst>
      <p:ext uri="{BB962C8B-B14F-4D97-AF65-F5344CB8AC3E}">
        <p14:creationId xmlns:p14="http://schemas.microsoft.com/office/powerpoint/2010/main" val="1585357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4F82-7C46-277C-8265-4E517E713B4F}"/>
              </a:ext>
            </a:extLst>
          </p:cNvPr>
          <p:cNvSpPr>
            <a:spLocks noGrp="1"/>
          </p:cNvSpPr>
          <p:nvPr>
            <p:ph type="title"/>
          </p:nvPr>
        </p:nvSpPr>
        <p:spPr/>
        <p:txBody>
          <a:bodyPr/>
          <a:lstStyle/>
          <a:p>
            <a:r>
              <a:rPr lang="en-US" err="1"/>
              <a:t>Bài</a:t>
            </a:r>
            <a:r>
              <a:rPr lang="en-US"/>
              <a:t> </a:t>
            </a:r>
            <a:r>
              <a:rPr lang="en-US" err="1"/>
              <a:t>tập</a:t>
            </a:r>
            <a:endParaRPr lang="en-US"/>
          </a:p>
        </p:txBody>
      </p:sp>
      <p:sp>
        <p:nvSpPr>
          <p:cNvPr id="3" name="Content Placeholder 2">
            <a:extLst>
              <a:ext uri="{FF2B5EF4-FFF2-40B4-BE49-F238E27FC236}">
                <a16:creationId xmlns:a16="http://schemas.microsoft.com/office/drawing/2014/main" id="{1217EC80-A26E-C058-DEAE-5C3F044D2B86}"/>
              </a:ext>
            </a:extLst>
          </p:cNvPr>
          <p:cNvSpPr>
            <a:spLocks noGrp="1"/>
          </p:cNvSpPr>
          <p:nvPr>
            <p:ph idx="1"/>
          </p:nvPr>
        </p:nvSpPr>
        <p:spPr/>
        <p:txBody>
          <a:bodyPr/>
          <a:lstStyle/>
          <a:p>
            <a:r>
              <a:rPr lang="en-US" err="1"/>
              <a:t>Mức</a:t>
            </a:r>
            <a:r>
              <a:rPr lang="en-US"/>
              <a:t> </a:t>
            </a:r>
            <a:r>
              <a:rPr lang="en-US" err="1"/>
              <a:t>độ</a:t>
            </a:r>
            <a:r>
              <a:rPr lang="en-US"/>
              <a:t> </a:t>
            </a:r>
            <a:r>
              <a:rPr lang="en-US" err="1"/>
              <a:t>tham</a:t>
            </a:r>
            <a:r>
              <a:rPr lang="en-US"/>
              <a:t> </a:t>
            </a:r>
            <a:r>
              <a:rPr lang="en-US" err="1"/>
              <a:t>gia</a:t>
            </a:r>
            <a:r>
              <a:rPr lang="en-US"/>
              <a:t> </a:t>
            </a:r>
            <a:r>
              <a:rPr lang="en-US" err="1"/>
              <a:t>của</a:t>
            </a:r>
            <a:r>
              <a:rPr lang="en-US"/>
              <a:t> </a:t>
            </a:r>
            <a:r>
              <a:rPr lang="en-US" err="1"/>
              <a:t>cộng</a:t>
            </a:r>
            <a:r>
              <a:rPr lang="en-US"/>
              <a:t> </a:t>
            </a:r>
            <a:r>
              <a:rPr lang="en-US" err="1"/>
              <a:t>đồng</a:t>
            </a:r>
            <a:r>
              <a:rPr lang="en-US"/>
              <a:t> </a:t>
            </a:r>
            <a:r>
              <a:rPr lang="en-US" err="1"/>
              <a:t>trong</a:t>
            </a:r>
            <a:r>
              <a:rPr lang="en-US"/>
              <a:t> </a:t>
            </a:r>
            <a:r>
              <a:rPr lang="en-US" err="1"/>
              <a:t>việc</a:t>
            </a:r>
            <a:r>
              <a:rPr lang="en-US"/>
              <a:t> </a:t>
            </a:r>
            <a:r>
              <a:rPr lang="en-US" err="1"/>
              <a:t>bảo</a:t>
            </a:r>
            <a:r>
              <a:rPr lang="en-US"/>
              <a:t> </a:t>
            </a:r>
            <a:r>
              <a:rPr lang="en-US" err="1"/>
              <a:t>tồn</a:t>
            </a:r>
            <a:r>
              <a:rPr lang="en-US"/>
              <a:t> </a:t>
            </a:r>
            <a:r>
              <a:rPr lang="en-US" err="1"/>
              <a:t>các</a:t>
            </a:r>
            <a:r>
              <a:rPr lang="en-US"/>
              <a:t> di </a:t>
            </a:r>
            <a:r>
              <a:rPr lang="en-US" err="1"/>
              <a:t>sản</a:t>
            </a:r>
            <a:r>
              <a:rPr lang="en-US"/>
              <a:t> </a:t>
            </a:r>
            <a:r>
              <a:rPr lang="en-US" err="1"/>
              <a:t>vật</a:t>
            </a:r>
            <a:r>
              <a:rPr lang="en-US"/>
              <a:t> </a:t>
            </a:r>
            <a:r>
              <a:rPr lang="en-US" err="1"/>
              <a:t>thể</a:t>
            </a:r>
            <a:r>
              <a:rPr lang="en-US"/>
              <a:t> </a:t>
            </a:r>
            <a:r>
              <a:rPr lang="en-US" err="1"/>
              <a:t>ảnh</a:t>
            </a:r>
            <a:r>
              <a:rPr lang="en-US"/>
              <a:t> </a:t>
            </a:r>
            <a:r>
              <a:rPr lang="en-US" err="1"/>
              <a:t>hưởng</a:t>
            </a:r>
            <a:r>
              <a:rPr lang="en-US"/>
              <a:t> </a:t>
            </a:r>
            <a:r>
              <a:rPr lang="en-US" err="1"/>
              <a:t>tích</a:t>
            </a:r>
            <a:r>
              <a:rPr lang="en-US"/>
              <a:t> </a:t>
            </a:r>
            <a:r>
              <a:rPr lang="en-US" err="1"/>
              <a:t>cực</a:t>
            </a:r>
            <a:r>
              <a:rPr lang="en-US"/>
              <a:t> </a:t>
            </a:r>
            <a:r>
              <a:rPr lang="en-US" err="1"/>
              <a:t>đến</a:t>
            </a:r>
            <a:r>
              <a:rPr lang="en-US"/>
              <a:t> </a:t>
            </a:r>
            <a:r>
              <a:rPr lang="en-US" err="1"/>
              <a:t>cảm</a:t>
            </a:r>
            <a:r>
              <a:rPr lang="en-US"/>
              <a:t> </a:t>
            </a:r>
            <a:r>
              <a:rPr lang="en-US" err="1"/>
              <a:t>giác</a:t>
            </a:r>
            <a:r>
              <a:rPr lang="en-US"/>
              <a:t> </a:t>
            </a:r>
            <a:r>
              <a:rPr lang="en-US" err="1"/>
              <a:t>về</a:t>
            </a:r>
            <a:r>
              <a:rPr lang="en-US"/>
              <a:t> </a:t>
            </a:r>
            <a:r>
              <a:rPr lang="en-US" err="1"/>
              <a:t>nơi</a:t>
            </a:r>
            <a:r>
              <a:rPr lang="en-US"/>
              <a:t> </a:t>
            </a:r>
            <a:r>
              <a:rPr lang="en-US" err="1"/>
              <a:t>chốn</a:t>
            </a:r>
            <a:r>
              <a:rPr lang="en-US"/>
              <a:t> </a:t>
            </a:r>
            <a:r>
              <a:rPr lang="en-US" err="1"/>
              <a:t>và</a:t>
            </a:r>
            <a:r>
              <a:rPr lang="en-US"/>
              <a:t> </a:t>
            </a:r>
            <a:r>
              <a:rPr lang="en-US" err="1"/>
              <a:t>bản</a:t>
            </a:r>
            <a:r>
              <a:rPr lang="en-US"/>
              <a:t> </a:t>
            </a:r>
            <a:r>
              <a:rPr lang="en-US" err="1"/>
              <a:t>sắc</a:t>
            </a:r>
            <a:r>
              <a:rPr lang="en-US"/>
              <a:t> </a:t>
            </a:r>
            <a:r>
              <a:rPr lang="en-US" err="1"/>
              <a:t>của</a:t>
            </a:r>
            <a:r>
              <a:rPr lang="en-US"/>
              <a:t> </a:t>
            </a:r>
            <a:r>
              <a:rPr lang="en-US" err="1"/>
              <a:t>cư</a:t>
            </a:r>
            <a:r>
              <a:rPr lang="en-US"/>
              <a:t> </a:t>
            </a:r>
            <a:r>
              <a:rPr lang="en-US" err="1"/>
              <a:t>dân</a:t>
            </a:r>
            <a:r>
              <a:rPr lang="en-US"/>
              <a:t> </a:t>
            </a:r>
            <a:r>
              <a:rPr lang="en-US" err="1"/>
              <a:t>địa</a:t>
            </a:r>
            <a:r>
              <a:rPr lang="en-US"/>
              <a:t> </a:t>
            </a:r>
            <a:r>
              <a:rPr lang="en-US" err="1"/>
              <a:t>phương</a:t>
            </a:r>
            <a:endParaRPr lang="en-US"/>
          </a:p>
          <a:p>
            <a:endParaRPr lang="en-US"/>
          </a:p>
          <a:p>
            <a:r>
              <a:rPr lang="en-US" err="1"/>
              <a:t>Việc</a:t>
            </a:r>
            <a:r>
              <a:rPr lang="en-US"/>
              <a:t> </a:t>
            </a:r>
            <a:r>
              <a:rPr lang="en-US" err="1"/>
              <a:t>thêm</a:t>
            </a:r>
            <a:r>
              <a:rPr lang="en-US"/>
              <a:t> </a:t>
            </a:r>
            <a:r>
              <a:rPr lang="en-US" err="1"/>
              <a:t>các</a:t>
            </a:r>
            <a:r>
              <a:rPr lang="en-US"/>
              <a:t> </a:t>
            </a:r>
            <a:r>
              <a:rPr lang="en-US" err="1"/>
              <a:t>bài</a:t>
            </a:r>
            <a:r>
              <a:rPr lang="en-US"/>
              <a:t> </a:t>
            </a:r>
            <a:r>
              <a:rPr lang="en-US" err="1"/>
              <a:t>giảng</a:t>
            </a:r>
            <a:r>
              <a:rPr lang="en-US"/>
              <a:t> </a:t>
            </a:r>
            <a:r>
              <a:rPr lang="en-US" err="1"/>
              <a:t>về</a:t>
            </a:r>
            <a:r>
              <a:rPr lang="en-US"/>
              <a:t> di </a:t>
            </a:r>
            <a:r>
              <a:rPr lang="en-US" err="1"/>
              <a:t>sản</a:t>
            </a:r>
            <a:r>
              <a:rPr lang="en-US"/>
              <a:t> phi </a:t>
            </a:r>
            <a:r>
              <a:rPr lang="en-US" err="1"/>
              <a:t>vật</a:t>
            </a:r>
            <a:r>
              <a:rPr lang="en-US"/>
              <a:t> </a:t>
            </a:r>
            <a:r>
              <a:rPr lang="en-US" err="1"/>
              <a:t>thể</a:t>
            </a:r>
            <a:r>
              <a:rPr lang="en-US"/>
              <a:t> </a:t>
            </a:r>
            <a:r>
              <a:rPr lang="en-US" err="1"/>
              <a:t>vào</a:t>
            </a:r>
            <a:r>
              <a:rPr lang="en-US"/>
              <a:t> </a:t>
            </a:r>
            <a:r>
              <a:rPr lang="en-US" err="1"/>
              <a:t>trong</a:t>
            </a:r>
            <a:r>
              <a:rPr lang="en-US"/>
              <a:t> </a:t>
            </a:r>
            <a:r>
              <a:rPr lang="en-US" err="1"/>
              <a:t>trường</a:t>
            </a:r>
            <a:r>
              <a:rPr lang="en-US"/>
              <a:t> </a:t>
            </a:r>
            <a:r>
              <a:rPr lang="en-US" err="1"/>
              <a:t>học</a:t>
            </a:r>
            <a:r>
              <a:rPr lang="en-US"/>
              <a:t> </a:t>
            </a:r>
            <a:r>
              <a:rPr lang="en-US" err="1"/>
              <a:t>giúp</a:t>
            </a:r>
            <a:r>
              <a:rPr lang="en-US"/>
              <a:t> </a:t>
            </a:r>
            <a:r>
              <a:rPr lang="en-US" err="1"/>
              <a:t>tăng</a:t>
            </a:r>
            <a:r>
              <a:rPr lang="en-US"/>
              <a:t> </a:t>
            </a:r>
            <a:r>
              <a:rPr lang="en-US" err="1"/>
              <a:t>cường</a:t>
            </a:r>
            <a:r>
              <a:rPr lang="en-US"/>
              <a:t> </a:t>
            </a:r>
            <a:r>
              <a:rPr lang="en-US" err="1"/>
              <a:t>đối</a:t>
            </a:r>
            <a:r>
              <a:rPr lang="en-US"/>
              <a:t> </a:t>
            </a:r>
            <a:r>
              <a:rPr lang="en-US" err="1"/>
              <a:t>thoại</a:t>
            </a:r>
            <a:r>
              <a:rPr lang="en-US"/>
              <a:t> </a:t>
            </a:r>
            <a:r>
              <a:rPr lang="en-US" err="1"/>
              <a:t>và</a:t>
            </a:r>
            <a:r>
              <a:rPr lang="en-US"/>
              <a:t> </a:t>
            </a:r>
            <a:r>
              <a:rPr lang="en-US" err="1"/>
              <a:t>sự</a:t>
            </a:r>
            <a:r>
              <a:rPr lang="en-US"/>
              <a:t> </a:t>
            </a:r>
            <a:r>
              <a:rPr lang="en-US" err="1"/>
              <a:t>tôn</a:t>
            </a:r>
            <a:r>
              <a:rPr lang="en-US"/>
              <a:t> </a:t>
            </a:r>
            <a:r>
              <a:rPr lang="en-US" err="1"/>
              <a:t>trọng</a:t>
            </a:r>
            <a:r>
              <a:rPr lang="en-US"/>
              <a:t> </a:t>
            </a:r>
            <a:r>
              <a:rPr lang="en-US" err="1"/>
              <a:t>đối</a:t>
            </a:r>
            <a:r>
              <a:rPr lang="en-US"/>
              <a:t> </a:t>
            </a:r>
            <a:r>
              <a:rPr lang="en-US" err="1"/>
              <a:t>với</a:t>
            </a:r>
            <a:r>
              <a:rPr lang="en-US"/>
              <a:t> </a:t>
            </a:r>
            <a:r>
              <a:rPr lang="en-US" err="1"/>
              <a:t>các</a:t>
            </a:r>
            <a:r>
              <a:rPr lang="en-US"/>
              <a:t> </a:t>
            </a:r>
            <a:r>
              <a:rPr lang="en-US" err="1"/>
              <a:t>dân</a:t>
            </a:r>
            <a:r>
              <a:rPr lang="en-US"/>
              <a:t> </a:t>
            </a:r>
            <a:r>
              <a:rPr lang="en-US" err="1"/>
              <a:t>tộc</a:t>
            </a:r>
            <a:r>
              <a:rPr lang="en-US"/>
              <a:t> </a:t>
            </a:r>
            <a:r>
              <a:rPr lang="en-US" err="1"/>
              <a:t>khác</a:t>
            </a:r>
            <a:r>
              <a:rPr lang="en-US"/>
              <a:t> </a:t>
            </a:r>
            <a:r>
              <a:rPr lang="en-US" err="1"/>
              <a:t>nhau</a:t>
            </a:r>
            <a:endParaRPr lang="en-US"/>
          </a:p>
          <a:p>
            <a:endParaRPr lang="en-US"/>
          </a:p>
          <a:p>
            <a:r>
              <a:rPr lang="en-US" err="1"/>
              <a:t>Việc</a:t>
            </a:r>
            <a:r>
              <a:rPr lang="en-US"/>
              <a:t> </a:t>
            </a:r>
            <a:r>
              <a:rPr lang="en-US" err="1"/>
              <a:t>đô</a:t>
            </a:r>
            <a:r>
              <a:rPr lang="en-US"/>
              <a:t> </a:t>
            </a:r>
            <a:r>
              <a:rPr lang="en-US" err="1"/>
              <a:t>thị</a:t>
            </a:r>
            <a:r>
              <a:rPr lang="en-US"/>
              <a:t> </a:t>
            </a:r>
            <a:r>
              <a:rPr lang="en-US" err="1"/>
              <a:t>hóa</a:t>
            </a:r>
            <a:r>
              <a:rPr lang="en-US"/>
              <a:t> </a:t>
            </a:r>
            <a:r>
              <a:rPr lang="en-US" err="1"/>
              <a:t>quá</a:t>
            </a:r>
            <a:r>
              <a:rPr lang="en-US"/>
              <a:t> </a:t>
            </a:r>
            <a:r>
              <a:rPr lang="en-US" err="1"/>
              <a:t>nhanh</a:t>
            </a:r>
            <a:r>
              <a:rPr lang="en-US"/>
              <a:t> </a:t>
            </a:r>
            <a:r>
              <a:rPr lang="en-US" err="1"/>
              <a:t>dẫn</a:t>
            </a:r>
            <a:r>
              <a:rPr lang="en-US"/>
              <a:t> </a:t>
            </a:r>
            <a:r>
              <a:rPr lang="en-US" err="1"/>
              <a:t>đến</a:t>
            </a:r>
            <a:r>
              <a:rPr lang="en-US"/>
              <a:t> </a:t>
            </a:r>
            <a:r>
              <a:rPr lang="en-US" err="1"/>
              <a:t>gia</a:t>
            </a:r>
            <a:r>
              <a:rPr lang="en-US"/>
              <a:t> </a:t>
            </a:r>
            <a:r>
              <a:rPr lang="en-US" err="1"/>
              <a:t>tăng</a:t>
            </a:r>
            <a:r>
              <a:rPr lang="en-US"/>
              <a:t> </a:t>
            </a:r>
            <a:r>
              <a:rPr lang="en-US" err="1"/>
              <a:t>chênh</a:t>
            </a:r>
            <a:r>
              <a:rPr lang="en-US"/>
              <a:t> </a:t>
            </a:r>
            <a:r>
              <a:rPr lang="en-US" err="1"/>
              <a:t>lệch</a:t>
            </a:r>
            <a:r>
              <a:rPr lang="en-US"/>
              <a:t> </a:t>
            </a:r>
            <a:r>
              <a:rPr lang="en-US" err="1"/>
              <a:t>giàu</a:t>
            </a:r>
            <a:r>
              <a:rPr lang="en-US"/>
              <a:t> </a:t>
            </a:r>
            <a:r>
              <a:rPr lang="en-US" err="1"/>
              <a:t>nghèo</a:t>
            </a:r>
            <a:r>
              <a:rPr lang="en-US"/>
              <a:t> </a:t>
            </a:r>
            <a:r>
              <a:rPr lang="en-US" err="1"/>
              <a:t>tại</a:t>
            </a:r>
            <a:r>
              <a:rPr lang="en-US"/>
              <a:t> </a:t>
            </a:r>
            <a:r>
              <a:rPr lang="en-US" err="1"/>
              <a:t>các</a:t>
            </a:r>
            <a:r>
              <a:rPr lang="en-US"/>
              <a:t> </a:t>
            </a:r>
            <a:r>
              <a:rPr lang="en-US" err="1"/>
              <a:t>đô</a:t>
            </a:r>
            <a:r>
              <a:rPr lang="en-US"/>
              <a:t> </a:t>
            </a:r>
            <a:r>
              <a:rPr lang="en-US" err="1"/>
              <a:t>thị</a:t>
            </a:r>
            <a:endParaRPr lang="en-US"/>
          </a:p>
          <a:p>
            <a:endParaRPr lang="en-US"/>
          </a:p>
          <a:p>
            <a:endParaRPr lang="en-US"/>
          </a:p>
        </p:txBody>
      </p:sp>
      <p:sp>
        <p:nvSpPr>
          <p:cNvPr id="4" name="Footer Placeholder 3">
            <a:extLst>
              <a:ext uri="{FF2B5EF4-FFF2-40B4-BE49-F238E27FC236}">
                <a16:creationId xmlns:a16="http://schemas.microsoft.com/office/drawing/2014/main" id="{7F9139CB-51FF-96FA-D19A-B3388995C4F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4348874-41A0-74AD-F9B9-07B0644D4204}"/>
              </a:ext>
            </a:extLst>
          </p:cNvPr>
          <p:cNvSpPr>
            <a:spLocks noGrp="1"/>
          </p:cNvSpPr>
          <p:nvPr>
            <p:ph type="sldNum" sz="quarter" idx="12"/>
          </p:nvPr>
        </p:nvSpPr>
        <p:spPr/>
        <p:txBody>
          <a:bodyPr/>
          <a:lstStyle/>
          <a:p>
            <a:fld id="{558478D3-4DD5-4D7B-8D8D-7EA87687E863}" type="slidenum">
              <a:rPr lang="en-US" smtClean="0"/>
              <a:pPr/>
              <a:t>59</a:t>
            </a:fld>
            <a:endParaRPr lang="en-US"/>
          </a:p>
        </p:txBody>
      </p:sp>
    </p:spTree>
    <p:extLst>
      <p:ext uri="{BB962C8B-B14F-4D97-AF65-F5344CB8AC3E}">
        <p14:creationId xmlns:p14="http://schemas.microsoft.com/office/powerpoint/2010/main" val="2243832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lstStyle/>
          <a:p>
            <a:r>
              <a:rPr lang="en-US" err="1"/>
              <a:t>Giới</a:t>
            </a:r>
            <a:r>
              <a:rPr lang="en-US"/>
              <a:t> </a:t>
            </a:r>
            <a:r>
              <a:rPr lang="en-US" err="1"/>
              <a:t>thiệu</a:t>
            </a:r>
            <a:r>
              <a:rPr lang="en-US"/>
              <a:t> </a:t>
            </a:r>
            <a:r>
              <a:rPr lang="en-US" err="1"/>
              <a:t>chung</a:t>
            </a:r>
            <a:endParaRPr lang="en-US"/>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6</a:t>
            </a:fld>
            <a:endParaRPr lang="en-US"/>
          </a:p>
        </p:txBody>
      </p:sp>
    </p:spTree>
    <p:extLst>
      <p:ext uri="{BB962C8B-B14F-4D97-AF65-F5344CB8AC3E}">
        <p14:creationId xmlns:p14="http://schemas.microsoft.com/office/powerpoint/2010/main" val="29566198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CCA38-172C-F810-7C43-F102734B5188}"/>
              </a:ext>
            </a:extLst>
          </p:cNvPr>
          <p:cNvSpPr>
            <a:spLocks noGrp="1"/>
          </p:cNvSpPr>
          <p:nvPr>
            <p:ph type="title"/>
          </p:nvPr>
        </p:nvSpPr>
        <p:spPr/>
        <p:txBody>
          <a:bodyPr/>
          <a:lstStyle/>
          <a:p>
            <a:r>
              <a:rPr lang="en-US" err="1"/>
              <a:t>Giá</a:t>
            </a:r>
            <a:r>
              <a:rPr lang="en-US"/>
              <a:t> </a:t>
            </a:r>
            <a:r>
              <a:rPr lang="en-US" err="1"/>
              <a:t>trị</a:t>
            </a:r>
            <a:r>
              <a:rPr lang="en-US"/>
              <a:t> p</a:t>
            </a:r>
          </a:p>
        </p:txBody>
      </p:sp>
      <p:sp>
        <p:nvSpPr>
          <p:cNvPr id="3" name="Content Placeholder 2">
            <a:extLst>
              <a:ext uri="{FF2B5EF4-FFF2-40B4-BE49-F238E27FC236}">
                <a16:creationId xmlns:a16="http://schemas.microsoft.com/office/drawing/2014/main" id="{31764EDA-CF38-7AAA-B0ED-D7F02CA7FEA9}"/>
              </a:ext>
            </a:extLst>
          </p:cNvPr>
          <p:cNvSpPr>
            <a:spLocks noGrp="1"/>
          </p:cNvSpPr>
          <p:nvPr>
            <p:ph idx="1"/>
          </p:nvPr>
        </p:nvSpPr>
        <p:spPr/>
        <p:txBody>
          <a:bodyPr>
            <a:normAutofit lnSpcReduction="10000"/>
          </a:bodyPr>
          <a:lstStyle/>
          <a:p>
            <a:r>
              <a:rPr lang="en-US" err="1"/>
              <a:t>Xác</a:t>
            </a:r>
            <a:r>
              <a:rPr lang="en-US"/>
              <a:t> </a:t>
            </a:r>
            <a:r>
              <a:rPr lang="en-US" err="1"/>
              <a:t>suất</a:t>
            </a:r>
            <a:r>
              <a:rPr lang="en-US"/>
              <a:t> </a:t>
            </a:r>
            <a:r>
              <a:rPr lang="en-US" err="1"/>
              <a:t>để</a:t>
            </a:r>
            <a:r>
              <a:rPr lang="en-US"/>
              <a:t> </a:t>
            </a:r>
            <a:r>
              <a:rPr lang="en-US" err="1"/>
              <a:t>thu</a:t>
            </a:r>
            <a:r>
              <a:rPr lang="en-US"/>
              <a:t> </a:t>
            </a:r>
            <a:r>
              <a:rPr lang="en-US" err="1"/>
              <a:t>được</a:t>
            </a:r>
            <a:r>
              <a:rPr lang="en-US"/>
              <a:t> </a:t>
            </a:r>
            <a:r>
              <a:rPr lang="en-US" err="1"/>
              <a:t>kết</a:t>
            </a:r>
            <a:r>
              <a:rPr lang="en-US"/>
              <a:t> </a:t>
            </a:r>
            <a:r>
              <a:rPr lang="en-US" err="1"/>
              <a:t>quả</a:t>
            </a:r>
            <a:r>
              <a:rPr lang="en-US"/>
              <a:t> </a:t>
            </a:r>
            <a:r>
              <a:rPr lang="en-US" err="1"/>
              <a:t>tương</a:t>
            </a:r>
            <a:r>
              <a:rPr lang="en-US"/>
              <a:t> </a:t>
            </a:r>
            <a:r>
              <a:rPr lang="en-US" err="1"/>
              <a:t>tự</a:t>
            </a:r>
            <a:r>
              <a:rPr lang="en-US"/>
              <a:t> </a:t>
            </a:r>
            <a:r>
              <a:rPr lang="en-US" err="1"/>
              <a:t>hoặc</a:t>
            </a:r>
            <a:r>
              <a:rPr lang="en-US"/>
              <a:t> </a:t>
            </a:r>
            <a:r>
              <a:rPr lang="en-US" err="1"/>
              <a:t>cực</a:t>
            </a:r>
            <a:r>
              <a:rPr lang="en-US"/>
              <a:t> </a:t>
            </a:r>
            <a:r>
              <a:rPr lang="en-US" err="1"/>
              <a:t>đoan</a:t>
            </a:r>
            <a:r>
              <a:rPr lang="en-US"/>
              <a:t> </a:t>
            </a:r>
            <a:r>
              <a:rPr lang="en-US" err="1"/>
              <a:t>hơn</a:t>
            </a:r>
            <a:r>
              <a:rPr lang="en-US"/>
              <a:t> </a:t>
            </a:r>
            <a:r>
              <a:rPr lang="en-US" err="1"/>
              <a:t>khi</a:t>
            </a:r>
            <a:r>
              <a:rPr lang="en-US"/>
              <a:t> </a:t>
            </a:r>
            <a:r>
              <a:rPr lang="en-US" err="1"/>
              <a:t>giả</a:t>
            </a:r>
            <a:r>
              <a:rPr lang="en-US"/>
              <a:t> </a:t>
            </a:r>
            <a:r>
              <a:rPr lang="en-US" err="1"/>
              <a:t>thiết</a:t>
            </a:r>
            <a:r>
              <a:rPr lang="en-US"/>
              <a:t> </a:t>
            </a:r>
            <a:r>
              <a:rPr lang="en-US" err="1"/>
              <a:t>rằng</a:t>
            </a:r>
            <a:r>
              <a:rPr lang="en-US"/>
              <a:t> </a:t>
            </a:r>
            <a:r>
              <a:rPr lang="en-US" err="1"/>
              <a:t>giả</a:t>
            </a:r>
            <a:r>
              <a:rPr lang="en-US"/>
              <a:t> </a:t>
            </a:r>
            <a:r>
              <a:rPr lang="en-US" err="1"/>
              <a:t>thuyết</a:t>
            </a:r>
            <a:r>
              <a:rPr lang="en-US"/>
              <a:t> </a:t>
            </a:r>
            <a:r>
              <a:rPr lang="en-US" err="1"/>
              <a:t>trống</a:t>
            </a:r>
            <a:r>
              <a:rPr lang="en-US"/>
              <a:t> </a:t>
            </a:r>
            <a:r>
              <a:rPr lang="en-US" err="1"/>
              <a:t>là</a:t>
            </a:r>
            <a:r>
              <a:rPr lang="en-US"/>
              <a:t> </a:t>
            </a:r>
            <a:r>
              <a:rPr lang="en-US" err="1"/>
              <a:t>đúng</a:t>
            </a:r>
            <a:endParaRPr lang="en-US"/>
          </a:p>
          <a:p>
            <a:r>
              <a:rPr lang="en-US" err="1"/>
              <a:t>Giá</a:t>
            </a:r>
            <a:r>
              <a:rPr lang="en-US"/>
              <a:t> </a:t>
            </a:r>
            <a:r>
              <a:rPr lang="en-US" err="1"/>
              <a:t>trị</a:t>
            </a:r>
            <a:r>
              <a:rPr lang="en-US"/>
              <a:t> p &lt; 0.05: </a:t>
            </a:r>
            <a:r>
              <a:rPr lang="en-US" err="1"/>
              <a:t>có</a:t>
            </a:r>
            <a:r>
              <a:rPr lang="en-US"/>
              <a:t> ý </a:t>
            </a:r>
            <a:r>
              <a:rPr lang="en-US" err="1"/>
              <a:t>nghĩa</a:t>
            </a:r>
            <a:r>
              <a:rPr lang="en-US"/>
              <a:t> </a:t>
            </a:r>
            <a:r>
              <a:rPr lang="en-US" err="1"/>
              <a:t>về</a:t>
            </a:r>
            <a:r>
              <a:rPr lang="en-US"/>
              <a:t> </a:t>
            </a:r>
            <a:r>
              <a:rPr lang="en-US" err="1"/>
              <a:t>mặt</a:t>
            </a:r>
            <a:r>
              <a:rPr lang="en-US"/>
              <a:t> </a:t>
            </a:r>
            <a:r>
              <a:rPr lang="en-US" err="1"/>
              <a:t>thống</a:t>
            </a:r>
            <a:r>
              <a:rPr lang="en-US"/>
              <a:t> </a:t>
            </a:r>
            <a:r>
              <a:rPr lang="en-US" err="1"/>
              <a:t>kê</a:t>
            </a:r>
            <a:endParaRPr lang="en-US"/>
          </a:p>
          <a:p>
            <a:endParaRPr lang="en-US"/>
          </a:p>
          <a:p>
            <a:endParaRPr lang="en-US"/>
          </a:p>
          <a:p>
            <a:endParaRPr lang="en-US"/>
          </a:p>
          <a:p>
            <a:endParaRPr lang="en-US"/>
          </a:p>
          <a:p>
            <a:endParaRPr lang="en-US"/>
          </a:p>
          <a:p>
            <a:endParaRPr lang="en-US"/>
          </a:p>
          <a:p>
            <a:r>
              <a:rPr lang="en-US"/>
              <a:t>Ý </a:t>
            </a:r>
            <a:r>
              <a:rPr lang="en-US" err="1"/>
              <a:t>nghĩa</a:t>
            </a:r>
            <a:r>
              <a:rPr lang="en-US"/>
              <a:t> </a:t>
            </a:r>
            <a:r>
              <a:rPr lang="en-US" err="1"/>
              <a:t>về</a:t>
            </a:r>
            <a:r>
              <a:rPr lang="en-US"/>
              <a:t> </a:t>
            </a:r>
            <a:r>
              <a:rPr lang="en-US" err="1"/>
              <a:t>mặt</a:t>
            </a:r>
            <a:r>
              <a:rPr lang="en-US"/>
              <a:t> </a:t>
            </a:r>
            <a:r>
              <a:rPr lang="en-US" err="1"/>
              <a:t>thống</a:t>
            </a:r>
            <a:r>
              <a:rPr lang="en-US"/>
              <a:t> </a:t>
            </a:r>
            <a:r>
              <a:rPr lang="en-US" err="1"/>
              <a:t>kê</a:t>
            </a:r>
            <a:r>
              <a:rPr lang="en-US"/>
              <a:t> vs. ý </a:t>
            </a:r>
            <a:r>
              <a:rPr lang="en-US" err="1"/>
              <a:t>nghĩa</a:t>
            </a:r>
            <a:r>
              <a:rPr lang="en-US"/>
              <a:t> </a:t>
            </a:r>
            <a:r>
              <a:rPr lang="en-US" err="1"/>
              <a:t>thực</a:t>
            </a:r>
            <a:r>
              <a:rPr lang="en-US"/>
              <a:t> </a:t>
            </a:r>
            <a:r>
              <a:rPr lang="en-US" err="1"/>
              <a:t>tế</a:t>
            </a:r>
            <a:endParaRPr lang="en-US"/>
          </a:p>
        </p:txBody>
      </p:sp>
      <p:sp>
        <p:nvSpPr>
          <p:cNvPr id="4" name="Footer Placeholder 3">
            <a:extLst>
              <a:ext uri="{FF2B5EF4-FFF2-40B4-BE49-F238E27FC236}">
                <a16:creationId xmlns:a16="http://schemas.microsoft.com/office/drawing/2014/main" id="{B9B5699E-6595-E51F-1311-57D51A743A9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D649AB1E-F908-4FA1-25B3-85258B811106}"/>
              </a:ext>
            </a:extLst>
          </p:cNvPr>
          <p:cNvSpPr>
            <a:spLocks noGrp="1"/>
          </p:cNvSpPr>
          <p:nvPr>
            <p:ph type="sldNum" sz="quarter" idx="12"/>
          </p:nvPr>
        </p:nvSpPr>
        <p:spPr/>
        <p:txBody>
          <a:bodyPr/>
          <a:lstStyle/>
          <a:p>
            <a:fld id="{558478D3-4DD5-4D7B-8D8D-7EA87687E863}" type="slidenum">
              <a:rPr lang="en-US" smtClean="0"/>
              <a:pPr/>
              <a:t>60</a:t>
            </a:fld>
            <a:endParaRPr lang="en-US"/>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FA136294-B211-AB5F-B13E-D795A5ED681D}"/>
                  </a:ext>
                </a:extLst>
              </p:cNvPr>
              <p:cNvGraphicFramePr>
                <a:graphicFrameLocks noGrp="1"/>
              </p:cNvGraphicFramePr>
              <p:nvPr/>
            </p:nvGraphicFramePr>
            <p:xfrm>
              <a:off x="1854201" y="2783841"/>
              <a:ext cx="8127999" cy="2529840"/>
            </p:xfrm>
            <a:graphic>
              <a:graphicData uri="http://schemas.openxmlformats.org/drawingml/2006/table">
                <a:tbl>
                  <a:tblPr firstRow="1" firstCol="1">
                    <a:tableStyleId>{5C22544A-7EE6-4342-B048-85BDC9FD1C3A}</a:tableStyleId>
                  </a:tblPr>
                  <a:tblGrid>
                    <a:gridCol w="2709333">
                      <a:extLst>
                        <a:ext uri="{9D8B030D-6E8A-4147-A177-3AD203B41FA5}">
                          <a16:colId xmlns:a16="http://schemas.microsoft.com/office/drawing/2014/main" val="3085079937"/>
                        </a:ext>
                      </a:extLst>
                    </a:gridCol>
                    <a:gridCol w="2709333">
                      <a:extLst>
                        <a:ext uri="{9D8B030D-6E8A-4147-A177-3AD203B41FA5}">
                          <a16:colId xmlns:a16="http://schemas.microsoft.com/office/drawing/2014/main" val="2738749192"/>
                        </a:ext>
                      </a:extLst>
                    </a:gridCol>
                    <a:gridCol w="2709333">
                      <a:extLst>
                        <a:ext uri="{9D8B030D-6E8A-4147-A177-3AD203B41FA5}">
                          <a16:colId xmlns:a16="http://schemas.microsoft.com/office/drawing/2014/main" val="4260864383"/>
                        </a:ext>
                      </a:extLst>
                    </a:gridCol>
                  </a:tblGrid>
                  <a:tr h="843280">
                    <a:tc>
                      <a:txBody>
                        <a:bodyPr/>
                        <a:lstStyle/>
                        <a:p>
                          <a:pPr algn="ctr"/>
                          <a:endParaRPr lang="en-US"/>
                        </a:p>
                      </a:txBody>
                      <a:tcPr anchor="ctr">
                        <a:noFill/>
                      </a:tcPr>
                    </a:tc>
                    <a:tc>
                      <a:txBody>
                        <a:bodyPr/>
                        <a:lstStyle/>
                        <a:p>
                          <a:pPr algn="ct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𝑯</m:t>
                                  </m:r>
                                </m:e>
                                <m:sub>
                                  <m:r>
                                    <a:rPr lang="en-US" b="1" i="1" smtClean="0">
                                      <a:solidFill>
                                        <a:schemeClr val="tx1"/>
                                      </a:solidFill>
                                      <a:latin typeface="Cambria Math" panose="02040503050406030204" pitchFamily="18" charset="0"/>
                                    </a:rPr>
                                    <m:t>𝟎</m:t>
                                  </m:r>
                                </m:sub>
                              </m:sSub>
                            </m:oMath>
                          </a14:m>
                          <a:r>
                            <a:rPr lang="en-US">
                              <a:solidFill>
                                <a:schemeClr val="tx1"/>
                              </a:solidFill>
                            </a:rPr>
                            <a:t> đúng</a:t>
                          </a:r>
                        </a:p>
                      </a:txBody>
                      <a:tcPr anchor="ctr"/>
                    </a:tc>
                    <a:tc>
                      <a:txBody>
                        <a:bodyPr/>
                        <a:lstStyle/>
                        <a:p>
                          <a:pPr algn="ct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𝑯</m:t>
                                  </m:r>
                                </m:e>
                                <m:sub>
                                  <m:r>
                                    <a:rPr lang="en-US" b="1" i="1" smtClean="0">
                                      <a:solidFill>
                                        <a:schemeClr val="tx1"/>
                                      </a:solidFill>
                                      <a:latin typeface="Cambria Math" panose="02040503050406030204" pitchFamily="18" charset="0"/>
                                    </a:rPr>
                                    <m:t>𝟎</m:t>
                                  </m:r>
                                </m:sub>
                              </m:sSub>
                            </m:oMath>
                          </a14:m>
                          <a:r>
                            <a:rPr lang="en-US">
                              <a:solidFill>
                                <a:schemeClr val="tx1"/>
                              </a:solidFill>
                            </a:rPr>
                            <a:t> sai</a:t>
                          </a:r>
                        </a:p>
                      </a:txBody>
                      <a:tcPr anchor="ctr"/>
                    </a:tc>
                    <a:extLst>
                      <a:ext uri="{0D108BD9-81ED-4DB2-BD59-A6C34878D82A}">
                        <a16:rowId xmlns:a16="http://schemas.microsoft.com/office/drawing/2014/main" val="1363410483"/>
                      </a:ext>
                    </a:extLst>
                  </a:tr>
                  <a:tr h="843280">
                    <a:tc>
                      <a:txBody>
                        <a:bodyPr/>
                        <a:lstStyle/>
                        <a:p>
                          <a:pPr algn="ctr"/>
                          <a:r>
                            <a:rPr lang="en-US" b="1" err="1">
                              <a:solidFill>
                                <a:schemeClr val="tx1"/>
                              </a:solidFill>
                            </a:rPr>
                            <a:t>Bác</a:t>
                          </a:r>
                          <a:r>
                            <a:rPr lang="en-US" b="1" baseline="0">
                              <a:solidFill>
                                <a:schemeClr val="tx1"/>
                              </a:solidFill>
                            </a:rPr>
                            <a:t> </a:t>
                          </a:r>
                          <a:r>
                            <a:rPr lang="en-US" b="1" baseline="0" err="1">
                              <a:solidFill>
                                <a:schemeClr val="tx1"/>
                              </a:solidFill>
                            </a:rPr>
                            <a:t>bỏ</a:t>
                          </a:r>
                          <a:r>
                            <a:rPr lang="en-US" b="1" baseline="0">
                              <a:solidFill>
                                <a:schemeClr val="tx1"/>
                              </a:solidFill>
                            </a:rPr>
                            <a:t> </a:t>
                          </a: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𝑯</m:t>
                                  </m:r>
                                </m:e>
                                <m:sub>
                                  <m:r>
                                    <a:rPr lang="en-US" b="1" i="1" smtClean="0">
                                      <a:solidFill>
                                        <a:schemeClr val="tx1"/>
                                      </a:solidFill>
                                      <a:latin typeface="Cambria Math" panose="02040503050406030204" pitchFamily="18" charset="0"/>
                                    </a:rPr>
                                    <m:t>𝟎</m:t>
                                  </m:r>
                                </m:sub>
                              </m:sSub>
                            </m:oMath>
                          </a14:m>
                          <a:endParaRPr lang="en-US">
                            <a:solidFill>
                              <a:schemeClr val="tx1"/>
                            </a:solidFill>
                          </a:endParaRPr>
                        </a:p>
                      </a:txBody>
                      <a:tcPr anchor="ctr"/>
                    </a:tc>
                    <a:tc>
                      <a:txBody>
                        <a:bodyPr/>
                        <a:lstStyle/>
                        <a:p>
                          <a:pPr algn="ctr"/>
                          <a:r>
                            <a:rPr lang="en-US" err="1"/>
                            <a:t>Lỗi</a:t>
                          </a:r>
                          <a:r>
                            <a:rPr lang="en-US"/>
                            <a:t> </a:t>
                          </a:r>
                          <a:r>
                            <a:rPr lang="en-US" err="1"/>
                            <a:t>loại</a:t>
                          </a:r>
                          <a:r>
                            <a:rPr lang="en-US"/>
                            <a:t> 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ym typeface="Wingdings" panose="05000000000000000000" pitchFamily="2" charset="2"/>
                            </a:rPr>
                            <a:t></a:t>
                          </a:r>
                          <a:endParaRPr lang="en-US" sz="3600"/>
                        </a:p>
                      </a:txBody>
                      <a:tcPr anchor="ctr"/>
                    </a:tc>
                    <a:extLst>
                      <a:ext uri="{0D108BD9-81ED-4DB2-BD59-A6C34878D82A}">
                        <a16:rowId xmlns:a16="http://schemas.microsoft.com/office/drawing/2014/main" val="207292724"/>
                      </a:ext>
                    </a:extLst>
                  </a:tr>
                  <a:tr h="843280">
                    <a:tc>
                      <a:txBody>
                        <a:bodyPr/>
                        <a:lstStyle/>
                        <a:p>
                          <a:pPr algn="ctr"/>
                          <a:r>
                            <a:rPr lang="en-US" b="1" err="1">
                              <a:solidFill>
                                <a:schemeClr val="tx1"/>
                              </a:solidFill>
                            </a:rPr>
                            <a:t>Không</a:t>
                          </a:r>
                          <a:r>
                            <a:rPr lang="en-US" b="1" baseline="0">
                              <a:solidFill>
                                <a:schemeClr val="tx1"/>
                              </a:solidFill>
                            </a:rPr>
                            <a:t> </a:t>
                          </a:r>
                          <a:r>
                            <a:rPr lang="en-US" b="1" baseline="0" err="1">
                              <a:solidFill>
                                <a:schemeClr val="tx1"/>
                              </a:solidFill>
                            </a:rPr>
                            <a:t>bác</a:t>
                          </a:r>
                          <a:r>
                            <a:rPr lang="en-US" b="1" baseline="0">
                              <a:solidFill>
                                <a:schemeClr val="tx1"/>
                              </a:solidFill>
                            </a:rPr>
                            <a:t> </a:t>
                          </a:r>
                          <a:r>
                            <a:rPr lang="en-US" b="1" baseline="0" err="1">
                              <a:solidFill>
                                <a:schemeClr val="tx1"/>
                              </a:solidFill>
                            </a:rPr>
                            <a:t>bỏ</a:t>
                          </a:r>
                          <a:r>
                            <a:rPr lang="en-US" b="1" baseline="0">
                              <a:solidFill>
                                <a:schemeClr val="tx1"/>
                              </a:solidFill>
                            </a:rPr>
                            <a:t> </a:t>
                          </a: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𝑯</m:t>
                                  </m:r>
                                </m:e>
                                <m:sub>
                                  <m:r>
                                    <a:rPr lang="en-US" b="1" i="1" smtClean="0">
                                      <a:solidFill>
                                        <a:schemeClr val="tx1"/>
                                      </a:solidFill>
                                      <a:latin typeface="Cambria Math" panose="02040503050406030204" pitchFamily="18" charset="0"/>
                                    </a:rPr>
                                    <m:t>𝟎</m:t>
                                  </m:r>
                                </m:sub>
                              </m:sSub>
                            </m:oMath>
                          </a14:m>
                          <a:endParaRPr lang="en-US">
                            <a:solidFill>
                              <a:schemeClr val="tx1"/>
                            </a:solidFill>
                          </a:endParaRPr>
                        </a:p>
                      </a:txBody>
                      <a:tcPr anchor="ctr"/>
                    </a:tc>
                    <a:tc>
                      <a:txBody>
                        <a:bodyPr/>
                        <a:lstStyle/>
                        <a:p>
                          <a:pPr algn="ctr"/>
                          <a:r>
                            <a:rPr lang="en-US" sz="3600">
                              <a:sym typeface="Wingdings" panose="05000000000000000000" pitchFamily="2" charset="2"/>
                            </a:rPr>
                            <a:t></a:t>
                          </a:r>
                          <a:endParaRPr lang="en-US" sz="3600"/>
                        </a:p>
                      </a:txBody>
                      <a:tcPr anchor="ctr"/>
                    </a:tc>
                    <a:tc>
                      <a:txBody>
                        <a:bodyPr/>
                        <a:lstStyle/>
                        <a:p>
                          <a:pPr algn="ctr"/>
                          <a:r>
                            <a:rPr lang="en-US" err="1"/>
                            <a:t>Lỗi</a:t>
                          </a:r>
                          <a:r>
                            <a:rPr lang="en-US"/>
                            <a:t> </a:t>
                          </a:r>
                          <a:r>
                            <a:rPr lang="en-US" err="1"/>
                            <a:t>loại</a:t>
                          </a:r>
                          <a:r>
                            <a:rPr lang="en-US"/>
                            <a:t> II</a:t>
                          </a:r>
                        </a:p>
                      </a:txBody>
                      <a:tcPr anchor="ctr"/>
                    </a:tc>
                    <a:extLst>
                      <a:ext uri="{0D108BD9-81ED-4DB2-BD59-A6C34878D82A}">
                        <a16:rowId xmlns:a16="http://schemas.microsoft.com/office/drawing/2014/main" val="2177287556"/>
                      </a:ext>
                    </a:extLst>
                  </a:tr>
                </a:tbl>
              </a:graphicData>
            </a:graphic>
          </p:graphicFrame>
        </mc:Choice>
        <mc:Fallback xmlns="">
          <p:graphicFrame>
            <p:nvGraphicFramePr>
              <p:cNvPr id="6" name="Table 6">
                <a:extLst>
                  <a:ext uri="{FF2B5EF4-FFF2-40B4-BE49-F238E27FC236}">
                    <a16:creationId xmlns:a16="http://schemas.microsoft.com/office/drawing/2014/main" id="{FA136294-B211-AB5F-B13E-D795A5ED681D}"/>
                  </a:ext>
                </a:extLst>
              </p:cNvPr>
              <p:cNvGraphicFramePr>
                <a:graphicFrameLocks noGrp="1"/>
              </p:cNvGraphicFramePr>
              <p:nvPr/>
            </p:nvGraphicFramePr>
            <p:xfrm>
              <a:off x="1854201" y="2783841"/>
              <a:ext cx="8127999" cy="2529840"/>
            </p:xfrm>
            <a:graphic>
              <a:graphicData uri="http://schemas.openxmlformats.org/drawingml/2006/table">
                <a:tbl>
                  <a:tblPr firstRow="1" firstCol="1">
                    <a:tableStyleId>{5C22544A-7EE6-4342-B048-85BDC9FD1C3A}</a:tableStyleId>
                  </a:tblPr>
                  <a:tblGrid>
                    <a:gridCol w="2709333">
                      <a:extLst>
                        <a:ext uri="{9D8B030D-6E8A-4147-A177-3AD203B41FA5}">
                          <a16:colId xmlns:a16="http://schemas.microsoft.com/office/drawing/2014/main" val="3085079937"/>
                        </a:ext>
                      </a:extLst>
                    </a:gridCol>
                    <a:gridCol w="2709333">
                      <a:extLst>
                        <a:ext uri="{9D8B030D-6E8A-4147-A177-3AD203B41FA5}">
                          <a16:colId xmlns:a16="http://schemas.microsoft.com/office/drawing/2014/main" val="2738749192"/>
                        </a:ext>
                      </a:extLst>
                    </a:gridCol>
                    <a:gridCol w="2709333">
                      <a:extLst>
                        <a:ext uri="{9D8B030D-6E8A-4147-A177-3AD203B41FA5}">
                          <a16:colId xmlns:a16="http://schemas.microsoft.com/office/drawing/2014/main" val="4260864383"/>
                        </a:ext>
                      </a:extLst>
                    </a:gridCol>
                  </a:tblGrid>
                  <a:tr h="843280">
                    <a:tc>
                      <a:txBody>
                        <a:bodyPr/>
                        <a:lstStyle/>
                        <a:p>
                          <a:pPr algn="ctr"/>
                          <a:endParaRPr lang="en-US"/>
                        </a:p>
                      </a:txBody>
                      <a:tcPr anchor="ctr">
                        <a:noFill/>
                      </a:tcPr>
                    </a:tc>
                    <a:tc>
                      <a:txBody>
                        <a:bodyPr/>
                        <a:lstStyle/>
                        <a:p>
                          <a:endParaRPr lang="en-US"/>
                        </a:p>
                      </a:txBody>
                      <a:tcPr anchor="ctr">
                        <a:blipFill>
                          <a:blip r:embed="rId2"/>
                          <a:stretch>
                            <a:fillRect l="-100450" t="-719" r="-101126" b="-212950"/>
                          </a:stretch>
                        </a:blipFill>
                      </a:tcPr>
                    </a:tc>
                    <a:tc>
                      <a:txBody>
                        <a:bodyPr/>
                        <a:lstStyle/>
                        <a:p>
                          <a:endParaRPr lang="en-US"/>
                        </a:p>
                      </a:txBody>
                      <a:tcPr anchor="ctr">
                        <a:blipFill>
                          <a:blip r:embed="rId2"/>
                          <a:stretch>
                            <a:fillRect l="-200000" t="-719" r="-899" b="-212950"/>
                          </a:stretch>
                        </a:blipFill>
                      </a:tcPr>
                    </a:tc>
                    <a:extLst>
                      <a:ext uri="{0D108BD9-81ED-4DB2-BD59-A6C34878D82A}">
                        <a16:rowId xmlns:a16="http://schemas.microsoft.com/office/drawing/2014/main" val="1363410483"/>
                      </a:ext>
                    </a:extLst>
                  </a:tr>
                  <a:tr h="843280">
                    <a:tc>
                      <a:txBody>
                        <a:bodyPr/>
                        <a:lstStyle/>
                        <a:p>
                          <a:endParaRPr lang="en-US"/>
                        </a:p>
                      </a:txBody>
                      <a:tcPr anchor="ctr">
                        <a:blipFill>
                          <a:blip r:embed="rId2"/>
                          <a:stretch>
                            <a:fillRect l="-225" t="-101449" r="-200674" b="-114493"/>
                          </a:stretch>
                        </a:blipFill>
                      </a:tcPr>
                    </a:tc>
                    <a:tc>
                      <a:txBody>
                        <a:bodyPr/>
                        <a:lstStyle/>
                        <a:p>
                          <a:pPr algn="ctr"/>
                          <a:r>
                            <a:rPr lang="en-US" err="1"/>
                            <a:t>Lỗi</a:t>
                          </a:r>
                          <a:r>
                            <a:rPr lang="en-US"/>
                            <a:t> </a:t>
                          </a:r>
                          <a:r>
                            <a:rPr lang="en-US" err="1"/>
                            <a:t>loại</a:t>
                          </a:r>
                          <a:r>
                            <a:rPr lang="en-US"/>
                            <a:t> I</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a:sym typeface="Wingdings" panose="05000000000000000000" pitchFamily="2" charset="2"/>
                            </a:rPr>
                            <a:t></a:t>
                          </a:r>
                          <a:endParaRPr lang="en-US" sz="3600"/>
                        </a:p>
                      </a:txBody>
                      <a:tcPr anchor="ctr"/>
                    </a:tc>
                    <a:extLst>
                      <a:ext uri="{0D108BD9-81ED-4DB2-BD59-A6C34878D82A}">
                        <a16:rowId xmlns:a16="http://schemas.microsoft.com/office/drawing/2014/main" val="207292724"/>
                      </a:ext>
                    </a:extLst>
                  </a:tr>
                  <a:tr h="843280">
                    <a:tc>
                      <a:txBody>
                        <a:bodyPr/>
                        <a:lstStyle/>
                        <a:p>
                          <a:endParaRPr lang="en-US"/>
                        </a:p>
                      </a:txBody>
                      <a:tcPr anchor="ctr">
                        <a:blipFill>
                          <a:blip r:embed="rId2"/>
                          <a:stretch>
                            <a:fillRect l="-225" t="-200000" r="-200674" b="-13669"/>
                          </a:stretch>
                        </a:blipFill>
                      </a:tcPr>
                    </a:tc>
                    <a:tc>
                      <a:txBody>
                        <a:bodyPr/>
                        <a:lstStyle/>
                        <a:p>
                          <a:pPr algn="ctr"/>
                          <a:r>
                            <a:rPr lang="en-US" sz="3600">
                              <a:sym typeface="Wingdings" panose="05000000000000000000" pitchFamily="2" charset="2"/>
                            </a:rPr>
                            <a:t></a:t>
                          </a:r>
                          <a:endParaRPr lang="en-US" sz="3600"/>
                        </a:p>
                      </a:txBody>
                      <a:tcPr anchor="ctr"/>
                    </a:tc>
                    <a:tc>
                      <a:txBody>
                        <a:bodyPr/>
                        <a:lstStyle/>
                        <a:p>
                          <a:pPr algn="ctr"/>
                          <a:r>
                            <a:rPr lang="en-US" err="1"/>
                            <a:t>Lỗi</a:t>
                          </a:r>
                          <a:r>
                            <a:rPr lang="en-US"/>
                            <a:t> </a:t>
                          </a:r>
                          <a:r>
                            <a:rPr lang="en-US" err="1"/>
                            <a:t>loại</a:t>
                          </a:r>
                          <a:r>
                            <a:rPr lang="en-US"/>
                            <a:t> II</a:t>
                          </a:r>
                        </a:p>
                      </a:txBody>
                      <a:tcPr anchor="ctr"/>
                    </a:tc>
                    <a:extLst>
                      <a:ext uri="{0D108BD9-81ED-4DB2-BD59-A6C34878D82A}">
                        <a16:rowId xmlns:a16="http://schemas.microsoft.com/office/drawing/2014/main" val="2177287556"/>
                      </a:ext>
                    </a:extLst>
                  </a:tr>
                </a:tbl>
              </a:graphicData>
            </a:graphic>
          </p:graphicFrame>
        </mc:Fallback>
      </mc:AlternateContent>
    </p:spTree>
    <p:extLst>
      <p:ext uri="{BB962C8B-B14F-4D97-AF65-F5344CB8AC3E}">
        <p14:creationId xmlns:p14="http://schemas.microsoft.com/office/powerpoint/2010/main" val="37623258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1B755-C87E-CE28-F442-0BD1191BD410}"/>
              </a:ext>
            </a:extLst>
          </p:cNvPr>
          <p:cNvSpPr>
            <a:spLocks noGrp="1"/>
          </p:cNvSpPr>
          <p:nvPr>
            <p:ph type="title"/>
          </p:nvPr>
        </p:nvSpPr>
        <p:spPr/>
        <p:txBody>
          <a:bodyPr/>
          <a:lstStyle/>
          <a:p>
            <a:r>
              <a:rPr lang="en-US" err="1"/>
              <a:t>Kiểm</a:t>
            </a:r>
            <a:r>
              <a:rPr lang="en-US"/>
              <a:t> </a:t>
            </a:r>
            <a:r>
              <a:rPr lang="en-US" err="1"/>
              <a:t>định</a:t>
            </a:r>
            <a:r>
              <a:rPr lang="en-US"/>
              <a:t> t (t-test)</a:t>
            </a:r>
          </a:p>
        </p:txBody>
      </p:sp>
      <p:sp>
        <p:nvSpPr>
          <p:cNvPr id="3" name="Content Placeholder 2">
            <a:extLst>
              <a:ext uri="{FF2B5EF4-FFF2-40B4-BE49-F238E27FC236}">
                <a16:creationId xmlns:a16="http://schemas.microsoft.com/office/drawing/2014/main" id="{835FE8B3-4A6E-81C7-3662-33DABFC6FD1B}"/>
              </a:ext>
            </a:extLst>
          </p:cNvPr>
          <p:cNvSpPr>
            <a:spLocks noGrp="1"/>
          </p:cNvSpPr>
          <p:nvPr>
            <p:ph idx="1"/>
          </p:nvPr>
        </p:nvSpPr>
        <p:spPr/>
        <p:txBody>
          <a:bodyPr/>
          <a:lstStyle/>
          <a:p>
            <a:r>
              <a:rPr lang="en-US"/>
              <a:t>So </a:t>
            </a:r>
            <a:r>
              <a:rPr lang="en-US" err="1"/>
              <a:t>sánh</a:t>
            </a:r>
            <a:r>
              <a:rPr lang="en-US"/>
              <a:t> 2 </a:t>
            </a:r>
            <a:r>
              <a:rPr lang="en-US" err="1"/>
              <a:t>giá</a:t>
            </a:r>
            <a:r>
              <a:rPr lang="en-US"/>
              <a:t> </a:t>
            </a:r>
            <a:r>
              <a:rPr lang="en-US" err="1"/>
              <a:t>trị</a:t>
            </a:r>
            <a:r>
              <a:rPr lang="en-US"/>
              <a:t> </a:t>
            </a:r>
            <a:r>
              <a:rPr lang="en-US" err="1"/>
              <a:t>trung</a:t>
            </a:r>
            <a:r>
              <a:rPr lang="en-US"/>
              <a:t> </a:t>
            </a:r>
            <a:r>
              <a:rPr lang="en-US" err="1"/>
              <a:t>bình</a:t>
            </a:r>
            <a:endParaRPr lang="en-US"/>
          </a:p>
          <a:p>
            <a:endParaRPr lang="en-US"/>
          </a:p>
          <a:p>
            <a:endParaRPr lang="en-US"/>
          </a:p>
          <a:p>
            <a:r>
              <a:rPr lang="en-US" err="1"/>
              <a:t>Giả</a:t>
            </a:r>
            <a:r>
              <a:rPr lang="en-US"/>
              <a:t> </a:t>
            </a:r>
            <a:r>
              <a:rPr lang="en-US" err="1"/>
              <a:t>định</a:t>
            </a:r>
            <a:endParaRPr lang="en-US"/>
          </a:p>
          <a:p>
            <a:pPr lvl="1"/>
            <a:r>
              <a:rPr lang="en-US"/>
              <a:t>Liên </a:t>
            </a:r>
            <a:r>
              <a:rPr lang="en-US" err="1"/>
              <a:t>tục</a:t>
            </a:r>
            <a:r>
              <a:rPr lang="en-US"/>
              <a:t>/</a:t>
            </a:r>
            <a:r>
              <a:rPr lang="en-US" err="1"/>
              <a:t>định</a:t>
            </a:r>
            <a:r>
              <a:rPr lang="en-US"/>
              <a:t> </a:t>
            </a:r>
            <a:r>
              <a:rPr lang="en-US" err="1"/>
              <a:t>lượng</a:t>
            </a:r>
            <a:endParaRPr lang="en-US"/>
          </a:p>
          <a:p>
            <a:pPr lvl="1"/>
            <a:r>
              <a:rPr lang="en-US" err="1"/>
              <a:t>Độc</a:t>
            </a:r>
            <a:r>
              <a:rPr lang="en-US"/>
              <a:t> </a:t>
            </a:r>
            <a:r>
              <a:rPr lang="en-US" err="1"/>
              <a:t>lập</a:t>
            </a:r>
            <a:endParaRPr lang="en-US"/>
          </a:p>
          <a:p>
            <a:pPr lvl="1"/>
            <a:r>
              <a:rPr lang="en-US" err="1"/>
              <a:t>Phân</a:t>
            </a:r>
            <a:r>
              <a:rPr lang="en-US"/>
              <a:t> </a:t>
            </a:r>
            <a:r>
              <a:rPr lang="en-US" err="1"/>
              <a:t>phối</a:t>
            </a:r>
            <a:r>
              <a:rPr lang="en-US"/>
              <a:t> </a:t>
            </a:r>
            <a:r>
              <a:rPr lang="en-US" err="1"/>
              <a:t>chuẩn</a:t>
            </a:r>
            <a:endParaRPr lang="en-US"/>
          </a:p>
          <a:p>
            <a:pPr lvl="1"/>
            <a:r>
              <a:rPr lang="en-US" err="1"/>
              <a:t>Độ</a:t>
            </a:r>
            <a:r>
              <a:rPr lang="en-US"/>
              <a:t> </a:t>
            </a:r>
            <a:r>
              <a:rPr lang="en-US" err="1"/>
              <a:t>phân</a:t>
            </a:r>
            <a:r>
              <a:rPr lang="en-US"/>
              <a:t> </a:t>
            </a:r>
            <a:r>
              <a:rPr lang="en-US" err="1"/>
              <a:t>tán</a:t>
            </a:r>
            <a:r>
              <a:rPr lang="en-US"/>
              <a:t> </a:t>
            </a:r>
            <a:r>
              <a:rPr lang="en-US" err="1"/>
              <a:t>tương</a:t>
            </a:r>
            <a:r>
              <a:rPr lang="en-US"/>
              <a:t> </a:t>
            </a:r>
            <a:r>
              <a:rPr lang="en-US" err="1"/>
              <a:t>đương</a:t>
            </a:r>
            <a:endParaRPr lang="en-US"/>
          </a:p>
          <a:p>
            <a:r>
              <a:rPr lang="en-US" err="1"/>
              <a:t>Trường</a:t>
            </a:r>
            <a:r>
              <a:rPr lang="en-US"/>
              <a:t> </a:t>
            </a:r>
            <a:r>
              <a:rPr lang="en-US" err="1"/>
              <a:t>hợp</a:t>
            </a:r>
            <a:r>
              <a:rPr lang="en-US"/>
              <a:t> </a:t>
            </a:r>
            <a:r>
              <a:rPr lang="en-US" err="1"/>
              <a:t>đặc</a:t>
            </a:r>
            <a:r>
              <a:rPr lang="en-US"/>
              <a:t> </a:t>
            </a:r>
            <a:r>
              <a:rPr lang="en-US" err="1"/>
              <a:t>biệt</a:t>
            </a:r>
            <a:r>
              <a:rPr lang="en-US"/>
              <a:t>: </a:t>
            </a:r>
            <a:r>
              <a:rPr lang="en-US" err="1"/>
              <a:t>Kiểm</a:t>
            </a:r>
            <a:r>
              <a:rPr lang="en-US"/>
              <a:t> </a:t>
            </a:r>
            <a:r>
              <a:rPr lang="en-US" err="1"/>
              <a:t>định</a:t>
            </a:r>
            <a:r>
              <a:rPr lang="en-US"/>
              <a:t> t </a:t>
            </a:r>
            <a:r>
              <a:rPr lang="en-US" err="1"/>
              <a:t>ghép</a:t>
            </a:r>
            <a:r>
              <a:rPr lang="en-US"/>
              <a:t> </a:t>
            </a:r>
            <a:r>
              <a:rPr lang="en-US" err="1"/>
              <a:t>cặp</a:t>
            </a:r>
            <a:endParaRPr lang="en-US"/>
          </a:p>
          <a:p>
            <a:pPr lvl="1"/>
            <a:endParaRPr lang="en-US"/>
          </a:p>
        </p:txBody>
      </p:sp>
      <p:sp>
        <p:nvSpPr>
          <p:cNvPr id="4" name="Footer Placeholder 3">
            <a:extLst>
              <a:ext uri="{FF2B5EF4-FFF2-40B4-BE49-F238E27FC236}">
                <a16:creationId xmlns:a16="http://schemas.microsoft.com/office/drawing/2014/main" id="{3E806DEF-81F7-08AE-FB24-55647EE60FC7}"/>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44F65822-4C67-6C64-816D-9197BE5C75F4}"/>
              </a:ext>
            </a:extLst>
          </p:cNvPr>
          <p:cNvSpPr>
            <a:spLocks noGrp="1"/>
          </p:cNvSpPr>
          <p:nvPr>
            <p:ph type="sldNum" sz="quarter" idx="12"/>
          </p:nvPr>
        </p:nvSpPr>
        <p:spPr/>
        <p:txBody>
          <a:bodyPr/>
          <a:lstStyle/>
          <a:p>
            <a:fld id="{558478D3-4DD5-4D7B-8D8D-7EA87687E863}" type="slidenum">
              <a:rPr lang="en-US" smtClean="0"/>
              <a:pPr/>
              <a:t>61</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DE4688B-A935-4DCE-82E0-19E57DDE361D}"/>
                  </a:ext>
                </a:extLst>
              </p:cNvPr>
              <p:cNvSpPr txBox="1"/>
              <p:nvPr/>
            </p:nvSpPr>
            <p:spPr>
              <a:xfrm>
                <a:off x="2809240" y="2058461"/>
                <a:ext cx="6096000" cy="83099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2</m:t>
                          </m:r>
                        </m:sub>
                      </m:sSub>
                    </m:oMath>
                  </m:oMathPara>
                </a14:m>
                <a:endParaRPr lang="en-US" sz="2400" b="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smtClean="0">
                              <a:latin typeface="Cambria Math" panose="02040503050406030204" pitchFamily="18" charset="0"/>
                            </a:rPr>
                          </m:ctrlPr>
                        </m:sSubPr>
                        <m:e>
                          <m:r>
                            <a:rPr lang="en-US" sz="2400" i="1">
                              <a:latin typeface="Cambria Math" panose="02040503050406030204" pitchFamily="18" charset="0"/>
                            </a:rPr>
                            <m:t>𝜇</m:t>
                          </m:r>
                        </m:e>
                        <m:sub>
                          <m:r>
                            <a:rPr lang="en-US" sz="2400" b="0" i="1" smtClean="0">
                              <a:latin typeface="Cambria Math" panose="02040503050406030204" pitchFamily="18" charset="0"/>
                            </a:rPr>
                            <m:t>2</m:t>
                          </m:r>
                        </m:sub>
                      </m:sSub>
                    </m:oMath>
                  </m:oMathPara>
                </a14:m>
                <a:endParaRPr lang="en-US" sz="2400" b="0"/>
              </a:p>
            </p:txBody>
          </p:sp>
        </mc:Choice>
        <mc:Fallback xmlns="">
          <p:sp>
            <p:nvSpPr>
              <p:cNvPr id="7" name="TextBox 6">
                <a:extLst>
                  <a:ext uri="{FF2B5EF4-FFF2-40B4-BE49-F238E27FC236}">
                    <a16:creationId xmlns:a16="http://schemas.microsoft.com/office/drawing/2014/main" id="{DDE4688B-A935-4DCE-82E0-19E57DDE361D}"/>
                  </a:ext>
                </a:extLst>
              </p:cNvPr>
              <p:cNvSpPr txBox="1">
                <a:spLocks noRot="1" noChangeAspect="1" noMove="1" noResize="1" noEditPoints="1" noAdjustHandles="1" noChangeArrowheads="1" noChangeShapeType="1" noTextEdit="1"/>
              </p:cNvSpPr>
              <p:nvPr/>
            </p:nvSpPr>
            <p:spPr>
              <a:xfrm>
                <a:off x="2809240" y="2058461"/>
                <a:ext cx="6096000" cy="830997"/>
              </a:xfrm>
              <a:prstGeom prst="rect">
                <a:avLst/>
              </a:prstGeom>
              <a:blipFill>
                <a:blip r:embed="rId2"/>
                <a:stretch>
                  <a:fillRect b="-4412"/>
                </a:stretch>
              </a:blipFill>
            </p:spPr>
            <p:txBody>
              <a:bodyPr/>
              <a:lstStyle/>
              <a:p>
                <a:r>
                  <a:rPr lang="en-US">
                    <a:noFill/>
                  </a:rPr>
                  <a:t> </a:t>
                </a:r>
              </a:p>
            </p:txBody>
          </p:sp>
        </mc:Fallback>
      </mc:AlternateContent>
    </p:spTree>
    <p:extLst>
      <p:ext uri="{BB962C8B-B14F-4D97-AF65-F5344CB8AC3E}">
        <p14:creationId xmlns:p14="http://schemas.microsoft.com/office/powerpoint/2010/main" val="3139377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75B957-026E-1245-F545-C5220A35ED76}"/>
              </a:ext>
            </a:extLst>
          </p:cNvPr>
          <p:cNvSpPr>
            <a:spLocks noGrp="1"/>
          </p:cNvSpPr>
          <p:nvPr>
            <p:ph type="title"/>
          </p:nvPr>
        </p:nvSpPr>
        <p:spPr/>
        <p:txBody>
          <a:bodyPr>
            <a:normAutofit fontScale="90000"/>
          </a:bodyPr>
          <a:lstStyle/>
          <a:p>
            <a:r>
              <a:rPr lang="en-US" dirty="0" err="1"/>
              <a:t>Giới</a:t>
            </a:r>
            <a:r>
              <a:rPr lang="en-US" dirty="0"/>
              <a:t> </a:t>
            </a:r>
            <a:r>
              <a:rPr lang="en-US" dirty="0" err="1"/>
              <a:t>thiệu</a:t>
            </a:r>
            <a:r>
              <a:rPr lang="en-US" dirty="0"/>
              <a:t> </a:t>
            </a:r>
            <a:r>
              <a:rPr lang="en-US" dirty="0" err="1"/>
              <a:t>các</a:t>
            </a:r>
            <a:r>
              <a:rPr lang="en-US" dirty="0"/>
              <a:t> </a:t>
            </a:r>
            <a:r>
              <a:rPr lang="en-US" dirty="0" err="1"/>
              <a:t>kỹ</a:t>
            </a:r>
            <a:r>
              <a:rPr lang="en-US" dirty="0"/>
              <a:t> </a:t>
            </a:r>
            <a:r>
              <a:rPr lang="en-US" dirty="0" err="1"/>
              <a:t>thuật</a:t>
            </a:r>
            <a:r>
              <a:rPr lang="en-US" dirty="0"/>
              <a:t> </a:t>
            </a:r>
            <a:r>
              <a:rPr lang="en-US" dirty="0" err="1"/>
              <a:t>phân</a:t>
            </a:r>
            <a:r>
              <a:rPr lang="en-US" dirty="0"/>
              <a:t> </a:t>
            </a:r>
            <a:r>
              <a:rPr lang="en-US" dirty="0" err="1"/>
              <a:t>tích</a:t>
            </a:r>
            <a:r>
              <a:rPr lang="en-US" dirty="0"/>
              <a:t> </a:t>
            </a:r>
            <a:r>
              <a:rPr lang="en-US" dirty="0" err="1"/>
              <a:t>định</a:t>
            </a:r>
            <a:r>
              <a:rPr lang="en-US" dirty="0"/>
              <a:t> </a:t>
            </a:r>
            <a:r>
              <a:rPr lang="en-US" dirty="0" err="1"/>
              <a:t>lượng</a:t>
            </a:r>
            <a:endParaRPr lang="en-US" dirty="0"/>
          </a:p>
        </p:txBody>
      </p:sp>
      <p:sp>
        <p:nvSpPr>
          <p:cNvPr id="7" name="Text Placeholder 6">
            <a:extLst>
              <a:ext uri="{FF2B5EF4-FFF2-40B4-BE49-F238E27FC236}">
                <a16:creationId xmlns:a16="http://schemas.microsoft.com/office/drawing/2014/main" id="{33757F80-9189-CAC2-7D44-82254AEEB756}"/>
              </a:ext>
            </a:extLst>
          </p:cNvPr>
          <p:cNvSpPr>
            <a:spLocks noGrp="1"/>
          </p:cNvSpPr>
          <p:nvPr>
            <p:ph type="body" idx="1"/>
          </p:nvPr>
        </p:nvSpPr>
        <p:spPr/>
        <p:txBody>
          <a:bodyPr/>
          <a:lstStyle/>
          <a:p>
            <a:endParaRPr lang="en-US" dirty="0"/>
          </a:p>
        </p:txBody>
      </p:sp>
      <p:sp>
        <p:nvSpPr>
          <p:cNvPr id="4" name="Footer Placeholder 3">
            <a:extLst>
              <a:ext uri="{FF2B5EF4-FFF2-40B4-BE49-F238E27FC236}">
                <a16:creationId xmlns:a16="http://schemas.microsoft.com/office/drawing/2014/main" id="{C2B00B28-152B-D013-4913-45460780DAA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8B03042-6E74-9CF0-48B8-101B26914621}"/>
              </a:ext>
            </a:extLst>
          </p:cNvPr>
          <p:cNvSpPr>
            <a:spLocks noGrp="1"/>
          </p:cNvSpPr>
          <p:nvPr>
            <p:ph type="sldNum" sz="quarter" idx="12"/>
          </p:nvPr>
        </p:nvSpPr>
        <p:spPr/>
        <p:txBody>
          <a:bodyPr/>
          <a:lstStyle/>
          <a:p>
            <a:fld id="{558478D3-4DD5-4D7B-8D8D-7EA87687E863}" type="slidenum">
              <a:rPr lang="en-US" smtClean="0"/>
              <a:pPr/>
              <a:t>62</a:t>
            </a:fld>
            <a:endParaRPr lang="en-US"/>
          </a:p>
        </p:txBody>
      </p:sp>
    </p:spTree>
    <p:extLst>
      <p:ext uri="{BB962C8B-B14F-4D97-AF65-F5344CB8AC3E}">
        <p14:creationId xmlns:p14="http://schemas.microsoft.com/office/powerpoint/2010/main" val="3073442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ABC3-8938-112D-969E-A74AD8065A4C}"/>
              </a:ext>
            </a:extLst>
          </p:cNvPr>
          <p:cNvSpPr>
            <a:spLocks noGrp="1"/>
          </p:cNvSpPr>
          <p:nvPr>
            <p:ph type="title"/>
          </p:nvPr>
        </p:nvSpPr>
        <p:spPr/>
        <p:txBody>
          <a:bodyPr/>
          <a:lstStyle/>
          <a:p>
            <a:r>
              <a:rPr lang="en-US"/>
              <a:t>ANOVA</a:t>
            </a:r>
          </a:p>
        </p:txBody>
      </p:sp>
      <p:sp>
        <p:nvSpPr>
          <p:cNvPr id="3" name="Content Placeholder 2">
            <a:extLst>
              <a:ext uri="{FF2B5EF4-FFF2-40B4-BE49-F238E27FC236}">
                <a16:creationId xmlns:a16="http://schemas.microsoft.com/office/drawing/2014/main" id="{66A7D50A-FAB9-2C39-63E0-139AB11C84FD}"/>
              </a:ext>
            </a:extLst>
          </p:cNvPr>
          <p:cNvSpPr>
            <a:spLocks noGrp="1"/>
          </p:cNvSpPr>
          <p:nvPr>
            <p:ph idx="1"/>
          </p:nvPr>
        </p:nvSpPr>
        <p:spPr/>
        <p:txBody>
          <a:bodyPr/>
          <a:lstStyle/>
          <a:p>
            <a:r>
              <a:rPr lang="en-US"/>
              <a:t>So </a:t>
            </a:r>
            <a:r>
              <a:rPr lang="en-US" err="1"/>
              <a:t>sánh</a:t>
            </a:r>
            <a:r>
              <a:rPr lang="en-US"/>
              <a:t> </a:t>
            </a:r>
            <a:r>
              <a:rPr lang="en-US" err="1"/>
              <a:t>giá</a:t>
            </a:r>
            <a:r>
              <a:rPr lang="en-US"/>
              <a:t> </a:t>
            </a:r>
            <a:r>
              <a:rPr lang="en-US" err="1"/>
              <a:t>trị</a:t>
            </a:r>
            <a:r>
              <a:rPr lang="en-US"/>
              <a:t> </a:t>
            </a:r>
            <a:r>
              <a:rPr lang="en-US" err="1"/>
              <a:t>trung</a:t>
            </a:r>
            <a:r>
              <a:rPr lang="en-US"/>
              <a:t> </a:t>
            </a:r>
            <a:r>
              <a:rPr lang="en-US" err="1"/>
              <a:t>bình</a:t>
            </a:r>
            <a:r>
              <a:rPr lang="en-US"/>
              <a:t> </a:t>
            </a:r>
            <a:r>
              <a:rPr lang="en-US" err="1"/>
              <a:t>của</a:t>
            </a:r>
            <a:r>
              <a:rPr lang="en-US"/>
              <a:t> </a:t>
            </a:r>
            <a:r>
              <a:rPr lang="en-US" err="1"/>
              <a:t>nhiều</a:t>
            </a:r>
            <a:r>
              <a:rPr lang="en-US"/>
              <a:t> </a:t>
            </a:r>
            <a:r>
              <a:rPr lang="en-US" err="1"/>
              <a:t>hơn</a:t>
            </a:r>
            <a:r>
              <a:rPr lang="en-US"/>
              <a:t> 2 </a:t>
            </a:r>
            <a:r>
              <a:rPr lang="en-US" err="1"/>
              <a:t>nhóm</a:t>
            </a:r>
            <a:r>
              <a:rPr lang="en-US"/>
              <a:t>/</a:t>
            </a:r>
            <a:r>
              <a:rPr lang="en-US" err="1"/>
              <a:t>điều</a:t>
            </a:r>
            <a:r>
              <a:rPr lang="en-US"/>
              <a:t> </a:t>
            </a:r>
            <a:r>
              <a:rPr lang="en-US" err="1"/>
              <a:t>kiện</a:t>
            </a:r>
            <a:endParaRPr lang="en-US"/>
          </a:p>
          <a:p>
            <a:pPr lvl="1"/>
            <a:r>
              <a:rPr lang="en-US"/>
              <a:t>VD: Chi </a:t>
            </a:r>
            <a:r>
              <a:rPr lang="en-US" err="1"/>
              <a:t>phí</a:t>
            </a:r>
            <a:r>
              <a:rPr lang="en-US"/>
              <a:t> </a:t>
            </a:r>
            <a:r>
              <a:rPr lang="en-US" err="1"/>
              <a:t>tiền</a:t>
            </a:r>
            <a:r>
              <a:rPr lang="en-US"/>
              <a:t> </a:t>
            </a:r>
            <a:r>
              <a:rPr lang="en-US" err="1"/>
              <a:t>điện</a:t>
            </a:r>
            <a:r>
              <a:rPr lang="en-US"/>
              <a:t> </a:t>
            </a:r>
            <a:r>
              <a:rPr lang="en-US" err="1"/>
              <a:t>của</a:t>
            </a:r>
            <a:r>
              <a:rPr lang="en-US"/>
              <a:t> 3 </a:t>
            </a:r>
            <a:r>
              <a:rPr lang="en-US" err="1"/>
              <a:t>nhóm</a:t>
            </a:r>
            <a:r>
              <a:rPr lang="en-US"/>
              <a:t> </a:t>
            </a:r>
            <a:r>
              <a:rPr lang="en-US" err="1"/>
              <a:t>hộ</a:t>
            </a:r>
            <a:r>
              <a:rPr lang="en-US"/>
              <a:t> </a:t>
            </a:r>
            <a:r>
              <a:rPr lang="en-US" err="1"/>
              <a:t>gia</a:t>
            </a:r>
            <a:r>
              <a:rPr lang="en-US"/>
              <a:t> </a:t>
            </a:r>
            <a:r>
              <a:rPr lang="en-US" err="1"/>
              <a:t>đình</a:t>
            </a:r>
            <a:r>
              <a:rPr lang="en-US"/>
              <a:t> </a:t>
            </a:r>
            <a:r>
              <a:rPr lang="en-US" err="1"/>
              <a:t>thu</a:t>
            </a:r>
            <a:r>
              <a:rPr lang="en-US"/>
              <a:t> </a:t>
            </a:r>
            <a:r>
              <a:rPr lang="en-US" err="1"/>
              <a:t>nhập</a:t>
            </a:r>
            <a:r>
              <a:rPr lang="en-US"/>
              <a:t> </a:t>
            </a:r>
            <a:r>
              <a:rPr lang="en-US" err="1"/>
              <a:t>thấp</a:t>
            </a:r>
            <a:r>
              <a:rPr lang="en-US"/>
              <a:t>, </a:t>
            </a:r>
            <a:r>
              <a:rPr lang="en-US" err="1"/>
              <a:t>trung</a:t>
            </a:r>
            <a:r>
              <a:rPr lang="en-US"/>
              <a:t> </a:t>
            </a:r>
            <a:r>
              <a:rPr lang="en-US" err="1"/>
              <a:t>bình</a:t>
            </a:r>
            <a:r>
              <a:rPr lang="en-US"/>
              <a:t>, </a:t>
            </a:r>
            <a:r>
              <a:rPr lang="en-US" err="1"/>
              <a:t>cao</a:t>
            </a:r>
            <a:endParaRPr lang="en-US"/>
          </a:p>
        </p:txBody>
      </p:sp>
      <p:sp>
        <p:nvSpPr>
          <p:cNvPr id="4" name="Footer Placeholder 3">
            <a:extLst>
              <a:ext uri="{FF2B5EF4-FFF2-40B4-BE49-F238E27FC236}">
                <a16:creationId xmlns:a16="http://schemas.microsoft.com/office/drawing/2014/main" id="{71D6565D-7A73-C5A0-99DE-292E0090F775}"/>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F08E69A6-E983-62F9-7D60-6A638FE39FCE}"/>
              </a:ext>
            </a:extLst>
          </p:cNvPr>
          <p:cNvSpPr>
            <a:spLocks noGrp="1"/>
          </p:cNvSpPr>
          <p:nvPr>
            <p:ph type="sldNum" sz="quarter" idx="12"/>
          </p:nvPr>
        </p:nvSpPr>
        <p:spPr/>
        <p:txBody>
          <a:bodyPr/>
          <a:lstStyle/>
          <a:p>
            <a:fld id="{558478D3-4DD5-4D7B-8D8D-7EA87687E863}" type="slidenum">
              <a:rPr lang="en-US" smtClean="0"/>
              <a:pPr/>
              <a:t>63</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1A99E4C-1B0D-65BF-322D-06715664800D}"/>
                  </a:ext>
                </a:extLst>
              </p:cNvPr>
              <p:cNvSpPr txBox="1"/>
              <p:nvPr/>
            </p:nvSpPr>
            <p:spPr>
              <a:xfrm>
                <a:off x="1947718" y="3429000"/>
                <a:ext cx="8296563"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𝜇</m:t>
                          </m:r>
                        </m:e>
                        <m:sub>
                          <m:r>
                            <a:rPr lang="en-US" sz="2400" b="0" i="1" smtClean="0">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𝜇</m:t>
                          </m:r>
                        </m:e>
                        <m:sub>
                          <m:r>
                            <a:rPr lang="en-US" sz="2400" b="0" i="1" smtClean="0">
                              <a:latin typeface="Cambria Math" panose="02040503050406030204" pitchFamily="18" charset="0"/>
                            </a:rPr>
                            <m:t>3</m:t>
                          </m:r>
                        </m:sub>
                      </m:sSub>
                    </m:oMath>
                  </m:oMathPara>
                </a14:m>
                <a:endParaRPr lang="en-US" sz="2400" b="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:í</m:t>
                      </m:r>
                      <m:r>
                        <a:rPr lang="en-US" sz="2400" b="0" i="1" smtClean="0">
                          <a:latin typeface="Cambria Math" panose="02040503050406030204" pitchFamily="18" charset="0"/>
                        </a:rPr>
                        <m:t>𝑡</m:t>
                      </m:r>
                      <m:r>
                        <a:rPr lang="en-US" sz="2400" b="0" i="1" smtClean="0">
                          <a:latin typeface="Cambria Math" panose="02040503050406030204" pitchFamily="18" charset="0"/>
                        </a:rPr>
                        <m:t> </m:t>
                      </m:r>
                      <m:r>
                        <a:rPr lang="en-US" sz="2400" b="0" i="1" smtClean="0">
                          <a:latin typeface="Cambria Math" panose="02040503050406030204" pitchFamily="18" charset="0"/>
                        </a:rPr>
                        <m:t>𝑛h</m:t>
                      </m:r>
                      <m:r>
                        <a:rPr lang="en-US" sz="2400" b="0" i="1" smtClean="0">
                          <a:latin typeface="Cambria Math" panose="02040503050406030204" pitchFamily="18" charset="0"/>
                        </a:rPr>
                        <m:t>ấ</m:t>
                      </m:r>
                      <m:r>
                        <a:rPr lang="en-US" sz="2400" b="0" i="1" smtClean="0">
                          <a:latin typeface="Cambria Math" panose="02040503050406030204" pitchFamily="18" charset="0"/>
                        </a:rPr>
                        <m:t>𝑡</m:t>
                      </m:r>
                      <m:r>
                        <a:rPr lang="en-US" sz="2400" b="0" i="1" smtClean="0">
                          <a:latin typeface="Cambria Math" panose="02040503050406030204" pitchFamily="18" charset="0"/>
                        </a:rPr>
                        <m:t> 1 </m:t>
                      </m:r>
                      <m:r>
                        <a:rPr lang="en-US" sz="2400" b="0" i="1" smtClean="0">
                          <a:latin typeface="Cambria Math" panose="02040503050406030204" pitchFamily="18" charset="0"/>
                        </a:rPr>
                        <m:t>𝑛h</m:t>
                      </m:r>
                      <m:r>
                        <a:rPr lang="en-US" sz="2400" b="0" i="1" smtClean="0">
                          <a:latin typeface="Cambria Math" panose="02040503050406030204" pitchFamily="18" charset="0"/>
                        </a:rPr>
                        <m:t>ó</m:t>
                      </m:r>
                      <m:r>
                        <a:rPr lang="en-US" sz="2400" b="0" i="1" smtClean="0">
                          <a:latin typeface="Cambria Math" panose="02040503050406030204" pitchFamily="18" charset="0"/>
                        </a:rPr>
                        <m:t>𝑚</m:t>
                      </m:r>
                      <m:r>
                        <a:rPr lang="en-US" sz="2400" b="0" i="1" smtClean="0">
                          <a:latin typeface="Cambria Math" panose="02040503050406030204" pitchFamily="18" charset="0"/>
                        </a:rPr>
                        <m:t> </m:t>
                      </m:r>
                      <m:r>
                        <a:rPr lang="en-US" sz="2400" b="0" i="1" smtClean="0">
                          <a:latin typeface="Cambria Math" panose="02040503050406030204" pitchFamily="18" charset="0"/>
                        </a:rPr>
                        <m:t>𝑐</m:t>
                      </m:r>
                      <m:r>
                        <a:rPr lang="en-US" sz="2400" b="0" i="1" smtClean="0">
                          <a:latin typeface="Cambria Math" panose="02040503050406030204" pitchFamily="18" charset="0"/>
                        </a:rPr>
                        <m:t>ó </m:t>
                      </m:r>
                      <m:r>
                        <a:rPr lang="en-US" sz="2400" b="0" i="1" smtClean="0">
                          <a:latin typeface="Cambria Math" panose="02040503050406030204" pitchFamily="18" charset="0"/>
                        </a:rPr>
                        <m:t>𝑔𝑖</m:t>
                      </m:r>
                      <m:r>
                        <a:rPr lang="en-US" sz="2400" b="0" i="1" smtClean="0">
                          <a:latin typeface="Cambria Math" panose="02040503050406030204" pitchFamily="18" charset="0"/>
                        </a:rPr>
                        <m:t>á </m:t>
                      </m:r>
                      <m:r>
                        <a:rPr lang="en-US" sz="2400" b="0" i="1" smtClean="0">
                          <a:latin typeface="Cambria Math" panose="02040503050406030204" pitchFamily="18" charset="0"/>
                        </a:rPr>
                        <m:t>𝑡𝑟</m:t>
                      </m:r>
                      <m:r>
                        <a:rPr lang="en-US" sz="2400" b="0" i="1" smtClean="0">
                          <a:latin typeface="Cambria Math" panose="02040503050406030204" pitchFamily="18" charset="0"/>
                        </a:rPr>
                        <m:t>ị </m:t>
                      </m:r>
                      <m:r>
                        <a:rPr lang="en-US" sz="2400" b="0" i="1" smtClean="0">
                          <a:latin typeface="Cambria Math" panose="02040503050406030204" pitchFamily="18" charset="0"/>
                        </a:rPr>
                        <m:t>𝑡𝑟𝑢𝑛𝑔</m:t>
                      </m:r>
                      <m:r>
                        <a:rPr lang="en-US" sz="2400" b="0" i="1" smtClean="0">
                          <a:latin typeface="Cambria Math" panose="02040503050406030204" pitchFamily="18" charset="0"/>
                        </a:rPr>
                        <m:t> </m:t>
                      </m:r>
                      <m:r>
                        <a:rPr lang="en-US" sz="2400" b="0" i="1" smtClean="0">
                          <a:latin typeface="Cambria Math" panose="02040503050406030204" pitchFamily="18" charset="0"/>
                        </a:rPr>
                        <m:t>𝑏</m:t>
                      </m:r>
                      <m:r>
                        <a:rPr lang="en-US" sz="2400" b="0" i="1" smtClean="0">
                          <a:latin typeface="Cambria Math" panose="02040503050406030204" pitchFamily="18" charset="0"/>
                        </a:rPr>
                        <m:t>ì</m:t>
                      </m:r>
                      <m:r>
                        <a:rPr lang="en-US" sz="2400" b="0" i="1" smtClean="0">
                          <a:latin typeface="Cambria Math" panose="02040503050406030204" pitchFamily="18" charset="0"/>
                        </a:rPr>
                        <m:t>𝑛h</m:t>
                      </m:r>
                      <m:r>
                        <a:rPr lang="en-US" sz="2400" b="0" i="1" smtClean="0">
                          <a:latin typeface="Cambria Math" panose="02040503050406030204" pitchFamily="18" charset="0"/>
                        </a:rPr>
                        <m:t> </m:t>
                      </m:r>
                      <m:r>
                        <a:rPr lang="en-US" sz="2400" b="0" i="1" smtClean="0">
                          <a:latin typeface="Cambria Math" panose="02040503050406030204" pitchFamily="18" charset="0"/>
                        </a:rPr>
                        <m:t>𝑘h</m:t>
                      </m:r>
                      <m:r>
                        <a:rPr lang="en-US" sz="2400" b="0" i="1" smtClean="0">
                          <a:latin typeface="Cambria Math" panose="02040503050406030204" pitchFamily="18" charset="0"/>
                        </a:rPr>
                        <m:t>á</m:t>
                      </m:r>
                      <m:r>
                        <a:rPr lang="en-US" sz="2400" b="0" i="1" smtClean="0">
                          <a:latin typeface="Cambria Math" panose="02040503050406030204" pitchFamily="18" charset="0"/>
                        </a:rPr>
                        <m:t>𝑐</m:t>
                      </m:r>
                      <m:r>
                        <a:rPr lang="en-US" sz="2400" b="0" i="1" smtClean="0">
                          <a:latin typeface="Cambria Math" panose="02040503050406030204" pitchFamily="18" charset="0"/>
                        </a:rPr>
                        <m:t> </m:t>
                      </m:r>
                      <m:r>
                        <a:rPr lang="en-US" sz="2400" b="0" i="1" smtClean="0">
                          <a:latin typeface="Cambria Math" panose="02040503050406030204" pitchFamily="18" charset="0"/>
                        </a:rPr>
                        <m:t>𝑐</m:t>
                      </m:r>
                      <m:r>
                        <a:rPr lang="en-US" sz="2400" b="0" i="1" smtClean="0">
                          <a:latin typeface="Cambria Math" panose="02040503050406030204" pitchFamily="18" charset="0"/>
                        </a:rPr>
                        <m:t>á</m:t>
                      </m:r>
                      <m:r>
                        <a:rPr lang="en-US" sz="2400" b="0" i="1" smtClean="0">
                          <a:latin typeface="Cambria Math" panose="02040503050406030204" pitchFamily="18" charset="0"/>
                        </a:rPr>
                        <m:t>𝑐</m:t>
                      </m:r>
                      <m:r>
                        <a:rPr lang="en-US" sz="2400" b="0" i="1" smtClean="0">
                          <a:latin typeface="Cambria Math" panose="02040503050406030204" pitchFamily="18" charset="0"/>
                        </a:rPr>
                        <m:t> </m:t>
                      </m:r>
                      <m:r>
                        <a:rPr lang="en-US" sz="2400" b="0" i="1" smtClean="0">
                          <a:latin typeface="Cambria Math" panose="02040503050406030204" pitchFamily="18" charset="0"/>
                        </a:rPr>
                        <m:t>𝑛h</m:t>
                      </m:r>
                      <m:r>
                        <a:rPr lang="en-US" sz="2400" b="0" i="1" smtClean="0">
                          <a:latin typeface="Cambria Math" panose="02040503050406030204" pitchFamily="18" charset="0"/>
                        </a:rPr>
                        <m:t>ó</m:t>
                      </m:r>
                      <m:r>
                        <a:rPr lang="en-US" sz="2400" b="0" i="1" smtClean="0">
                          <a:latin typeface="Cambria Math" panose="02040503050406030204" pitchFamily="18" charset="0"/>
                        </a:rPr>
                        <m:t>𝑚</m:t>
                      </m:r>
                      <m:r>
                        <a:rPr lang="en-US" sz="2400" b="0" i="1" smtClean="0">
                          <a:latin typeface="Cambria Math" panose="02040503050406030204" pitchFamily="18" charset="0"/>
                        </a:rPr>
                        <m:t> </m:t>
                      </m:r>
                      <m:r>
                        <a:rPr lang="en-US" sz="2400" b="0" i="1" smtClean="0">
                          <a:latin typeface="Cambria Math" panose="02040503050406030204" pitchFamily="18" charset="0"/>
                        </a:rPr>
                        <m:t>𝑐</m:t>
                      </m:r>
                      <m:r>
                        <a:rPr lang="en-US" sz="2400" b="0" i="1" smtClean="0">
                          <a:latin typeface="Cambria Math" panose="02040503050406030204" pitchFamily="18" charset="0"/>
                        </a:rPr>
                        <m:t>ò</m:t>
                      </m:r>
                      <m:r>
                        <a:rPr lang="en-US" sz="2400" b="0" i="1" smtClean="0">
                          <a:latin typeface="Cambria Math" panose="02040503050406030204" pitchFamily="18" charset="0"/>
                        </a:rPr>
                        <m:t>𝑛</m:t>
                      </m:r>
                      <m:r>
                        <a:rPr lang="en-US" sz="2400" b="0" i="1" smtClean="0">
                          <a:latin typeface="Cambria Math" panose="02040503050406030204" pitchFamily="18" charset="0"/>
                        </a:rPr>
                        <m:t> </m:t>
                      </m:r>
                      <m:r>
                        <a:rPr lang="en-US" sz="2400" b="0" i="1" smtClean="0">
                          <a:latin typeface="Cambria Math" panose="02040503050406030204" pitchFamily="18" charset="0"/>
                        </a:rPr>
                        <m:t>𝑙</m:t>
                      </m:r>
                      <m:r>
                        <a:rPr lang="en-US" sz="2400" b="0" i="1" smtClean="0">
                          <a:latin typeface="Cambria Math" panose="02040503050406030204" pitchFamily="18" charset="0"/>
                        </a:rPr>
                        <m:t>ạ</m:t>
                      </m:r>
                      <m:r>
                        <a:rPr lang="en-US" sz="2400" b="0" i="1" smtClean="0">
                          <a:latin typeface="Cambria Math" panose="02040503050406030204" pitchFamily="18" charset="0"/>
                        </a:rPr>
                        <m:t>𝑖</m:t>
                      </m:r>
                    </m:oMath>
                  </m:oMathPara>
                </a14:m>
                <a:endParaRPr lang="en-US" sz="2400" b="0"/>
              </a:p>
            </p:txBody>
          </p:sp>
        </mc:Choice>
        <mc:Fallback xmlns="">
          <p:sp>
            <p:nvSpPr>
              <p:cNvPr id="6" name="TextBox 5">
                <a:extLst>
                  <a:ext uri="{FF2B5EF4-FFF2-40B4-BE49-F238E27FC236}">
                    <a16:creationId xmlns:a16="http://schemas.microsoft.com/office/drawing/2014/main" id="{71A99E4C-1B0D-65BF-322D-06715664800D}"/>
                  </a:ext>
                </a:extLst>
              </p:cNvPr>
              <p:cNvSpPr txBox="1">
                <a:spLocks noRot="1" noChangeAspect="1" noMove="1" noResize="1" noEditPoints="1" noAdjustHandles="1" noChangeArrowheads="1" noChangeShapeType="1" noTextEdit="1"/>
              </p:cNvSpPr>
              <p:nvPr/>
            </p:nvSpPr>
            <p:spPr>
              <a:xfrm>
                <a:off x="1947718" y="3429000"/>
                <a:ext cx="8296563" cy="830997"/>
              </a:xfrm>
              <a:prstGeom prst="rect">
                <a:avLst/>
              </a:prstGeom>
              <a:blipFill>
                <a:blip r:embed="rId2"/>
                <a:stretch>
                  <a:fillRect l="-221" r="-2647" b="-8824"/>
                </a:stretch>
              </a:blipFill>
            </p:spPr>
            <p:txBody>
              <a:bodyPr/>
              <a:lstStyle/>
              <a:p>
                <a:r>
                  <a:rPr lang="en-US">
                    <a:noFill/>
                  </a:rPr>
                  <a:t> </a:t>
                </a:r>
              </a:p>
            </p:txBody>
          </p:sp>
        </mc:Fallback>
      </mc:AlternateContent>
    </p:spTree>
    <p:extLst>
      <p:ext uri="{BB962C8B-B14F-4D97-AF65-F5344CB8AC3E}">
        <p14:creationId xmlns:p14="http://schemas.microsoft.com/office/powerpoint/2010/main" val="10141233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CAB5F-4A07-F730-E915-C77A104F9CA3}"/>
              </a:ext>
            </a:extLst>
          </p:cNvPr>
          <p:cNvSpPr>
            <a:spLocks noGrp="1"/>
          </p:cNvSpPr>
          <p:nvPr>
            <p:ph type="title"/>
          </p:nvPr>
        </p:nvSpPr>
        <p:spPr/>
        <p:txBody>
          <a:bodyPr/>
          <a:lstStyle/>
          <a:p>
            <a:r>
              <a:rPr lang="en-US" dirty="0" err="1"/>
              <a:t>Một</a:t>
            </a:r>
            <a:r>
              <a:rPr lang="en-US" dirty="0"/>
              <a:t> </a:t>
            </a:r>
            <a:r>
              <a:rPr lang="en-US" dirty="0" err="1"/>
              <a:t>số</a:t>
            </a:r>
            <a:r>
              <a:rPr lang="en-US" dirty="0"/>
              <a:t> </a:t>
            </a:r>
            <a:r>
              <a:rPr lang="en-US" dirty="0" err="1"/>
              <a:t>kỹ</a:t>
            </a:r>
            <a:r>
              <a:rPr lang="en-US" dirty="0"/>
              <a:t> </a:t>
            </a:r>
            <a:r>
              <a:rPr lang="en-US" dirty="0" err="1"/>
              <a:t>thuật</a:t>
            </a:r>
            <a:r>
              <a:rPr lang="en-US" dirty="0"/>
              <a:t> </a:t>
            </a:r>
            <a:r>
              <a:rPr lang="en-US" dirty="0" err="1"/>
              <a:t>định</a:t>
            </a:r>
            <a:r>
              <a:rPr lang="en-US" dirty="0"/>
              <a:t> </a:t>
            </a:r>
            <a:r>
              <a:rPr lang="en-US" dirty="0" err="1"/>
              <a:t>lượng</a:t>
            </a:r>
            <a:endParaRPr lang="en-GB" dirty="0"/>
          </a:p>
        </p:txBody>
      </p:sp>
      <p:sp>
        <p:nvSpPr>
          <p:cNvPr id="3" name="Content Placeholder 2">
            <a:extLst>
              <a:ext uri="{FF2B5EF4-FFF2-40B4-BE49-F238E27FC236}">
                <a16:creationId xmlns:a16="http://schemas.microsoft.com/office/drawing/2014/main" id="{31A2973E-8697-A67D-FB9A-0CADC9166238}"/>
              </a:ext>
            </a:extLst>
          </p:cNvPr>
          <p:cNvSpPr>
            <a:spLocks noGrp="1"/>
          </p:cNvSpPr>
          <p:nvPr>
            <p:ph idx="1"/>
          </p:nvPr>
        </p:nvSpPr>
        <p:spPr/>
        <p:txBody>
          <a:bodyPr>
            <a:normAutofit lnSpcReduction="10000"/>
          </a:bodyPr>
          <a:lstStyle/>
          <a:p>
            <a:pPr>
              <a:lnSpc>
                <a:spcPct val="100000"/>
              </a:lnSpc>
            </a:pP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đơn</a:t>
            </a:r>
            <a:r>
              <a:rPr lang="en-US" dirty="0"/>
              <a:t> </a:t>
            </a:r>
            <a:r>
              <a:rPr lang="en-US" dirty="0" err="1"/>
              <a:t>giản</a:t>
            </a:r>
            <a:r>
              <a:rPr lang="en-US" dirty="0"/>
              <a:t> (Simple linear regression)</a:t>
            </a:r>
          </a:p>
          <a:p>
            <a:pPr>
              <a:lnSpc>
                <a:spcPct val="100000"/>
              </a:lnSpc>
            </a:pPr>
            <a:r>
              <a:rPr lang="en-US" dirty="0" err="1"/>
              <a:t>Hồi</a:t>
            </a:r>
            <a:r>
              <a:rPr lang="en-US" dirty="0"/>
              <a:t> </a:t>
            </a:r>
            <a:r>
              <a:rPr lang="en-US" dirty="0" err="1"/>
              <a:t>quy</a:t>
            </a:r>
            <a:r>
              <a:rPr lang="en-US" dirty="0"/>
              <a:t> </a:t>
            </a:r>
            <a:r>
              <a:rPr lang="en-US" dirty="0" err="1"/>
              <a:t>tuyến</a:t>
            </a:r>
            <a:r>
              <a:rPr lang="en-US" dirty="0"/>
              <a:t> </a:t>
            </a:r>
            <a:r>
              <a:rPr lang="en-US" dirty="0" err="1"/>
              <a:t>tính</a:t>
            </a:r>
            <a:r>
              <a:rPr lang="en-US" dirty="0"/>
              <a:t> </a:t>
            </a:r>
            <a:r>
              <a:rPr lang="en-US" dirty="0" err="1"/>
              <a:t>suy</a:t>
            </a:r>
            <a:r>
              <a:rPr lang="en-US" dirty="0"/>
              <a:t> </a:t>
            </a:r>
            <a:r>
              <a:rPr lang="en-US" dirty="0" err="1"/>
              <a:t>rộng</a:t>
            </a:r>
            <a:r>
              <a:rPr lang="en-US" dirty="0"/>
              <a:t> (Generalized linear regression)</a:t>
            </a:r>
          </a:p>
          <a:p>
            <a:pPr>
              <a:lnSpc>
                <a:spcPct val="100000"/>
              </a:lnSpc>
            </a:pPr>
            <a:r>
              <a:rPr lang="en-US" dirty="0" err="1"/>
              <a:t>Mô</a:t>
            </a:r>
            <a:r>
              <a:rPr lang="en-US" dirty="0"/>
              <a:t> </a:t>
            </a:r>
            <a:r>
              <a:rPr lang="en-US" dirty="0" err="1"/>
              <a:t>hình</a:t>
            </a:r>
            <a:r>
              <a:rPr lang="en-US" dirty="0"/>
              <a:t> </a:t>
            </a:r>
            <a:r>
              <a:rPr lang="en-US" dirty="0" err="1"/>
              <a:t>đa</a:t>
            </a:r>
            <a:r>
              <a:rPr lang="en-US" dirty="0"/>
              <a:t> </a:t>
            </a:r>
            <a:r>
              <a:rPr lang="en-US" dirty="0" err="1"/>
              <a:t>cấp</a:t>
            </a:r>
            <a:r>
              <a:rPr lang="en-US" dirty="0"/>
              <a:t>/</a:t>
            </a:r>
            <a:r>
              <a:rPr lang="en-US" dirty="0" err="1"/>
              <a:t>Mô</a:t>
            </a:r>
            <a:r>
              <a:rPr lang="en-US" dirty="0"/>
              <a:t> </a:t>
            </a:r>
            <a:r>
              <a:rPr lang="en-US" dirty="0" err="1"/>
              <a:t>hình</a:t>
            </a:r>
            <a:r>
              <a:rPr lang="en-US" dirty="0"/>
              <a:t> </a:t>
            </a:r>
            <a:r>
              <a:rPr lang="en-US" dirty="0" err="1"/>
              <a:t>ảnh</a:t>
            </a:r>
            <a:r>
              <a:rPr lang="en-US" dirty="0"/>
              <a:t> </a:t>
            </a:r>
            <a:r>
              <a:rPr lang="en-US" dirty="0" err="1"/>
              <a:t>hưởng</a:t>
            </a:r>
            <a:r>
              <a:rPr lang="en-US" dirty="0"/>
              <a:t> </a:t>
            </a:r>
            <a:r>
              <a:rPr lang="en-US" dirty="0" err="1"/>
              <a:t>hỗn</a:t>
            </a:r>
            <a:r>
              <a:rPr lang="en-US" dirty="0"/>
              <a:t> </a:t>
            </a:r>
            <a:r>
              <a:rPr lang="en-US" dirty="0" err="1"/>
              <a:t>hợp</a:t>
            </a:r>
            <a:r>
              <a:rPr lang="en-US" dirty="0"/>
              <a:t> (Multilevel model/Mixed effects model)</a:t>
            </a:r>
          </a:p>
          <a:p>
            <a:pPr>
              <a:lnSpc>
                <a:spcPct val="100000"/>
              </a:lnSpc>
            </a:pPr>
            <a:r>
              <a:rPr lang="en-US" dirty="0" err="1"/>
              <a:t>Phân</a:t>
            </a:r>
            <a:r>
              <a:rPr lang="en-US" dirty="0"/>
              <a:t> </a:t>
            </a:r>
            <a:r>
              <a:rPr lang="en-US" dirty="0" err="1"/>
              <a:t>tích</a:t>
            </a:r>
            <a:r>
              <a:rPr lang="en-US" dirty="0"/>
              <a:t> </a:t>
            </a:r>
            <a:r>
              <a:rPr lang="en-US" dirty="0" err="1"/>
              <a:t>nhân</a:t>
            </a:r>
            <a:r>
              <a:rPr lang="en-US" dirty="0"/>
              <a:t> </a:t>
            </a:r>
            <a:r>
              <a:rPr lang="en-US" dirty="0" err="1"/>
              <a:t>tố</a:t>
            </a:r>
            <a:r>
              <a:rPr lang="en-US" dirty="0"/>
              <a:t> (Factor analysis)</a:t>
            </a:r>
          </a:p>
          <a:p>
            <a:pPr>
              <a:lnSpc>
                <a:spcPct val="100000"/>
              </a:lnSpc>
            </a:pPr>
            <a:r>
              <a:rPr lang="en-US" dirty="0" err="1"/>
              <a:t>Phân</a:t>
            </a:r>
            <a:r>
              <a:rPr lang="en-US" dirty="0"/>
              <a:t> </a:t>
            </a:r>
            <a:r>
              <a:rPr lang="en-US" dirty="0" err="1"/>
              <a:t>tích</a:t>
            </a:r>
            <a:r>
              <a:rPr lang="en-US" dirty="0"/>
              <a:t> </a:t>
            </a:r>
            <a:r>
              <a:rPr lang="en-US" dirty="0" err="1"/>
              <a:t>thành</a:t>
            </a:r>
            <a:r>
              <a:rPr lang="en-US" dirty="0"/>
              <a:t> </a:t>
            </a:r>
            <a:r>
              <a:rPr lang="en-US" dirty="0" err="1"/>
              <a:t>phần</a:t>
            </a:r>
            <a:r>
              <a:rPr lang="en-US" dirty="0"/>
              <a:t> </a:t>
            </a:r>
            <a:r>
              <a:rPr lang="en-US" dirty="0" err="1"/>
              <a:t>chính</a:t>
            </a:r>
            <a:r>
              <a:rPr lang="en-US" dirty="0"/>
              <a:t> (PCA - Principal component analysis)</a:t>
            </a:r>
          </a:p>
          <a:p>
            <a:pPr>
              <a:lnSpc>
                <a:spcPct val="100000"/>
              </a:lnSpc>
            </a:pPr>
            <a:r>
              <a:rPr lang="en-US" dirty="0" err="1"/>
              <a:t>Mô</a:t>
            </a:r>
            <a:r>
              <a:rPr lang="en-US" dirty="0"/>
              <a:t> </a:t>
            </a:r>
            <a:r>
              <a:rPr lang="en-US" dirty="0" err="1"/>
              <a:t>hình</a:t>
            </a:r>
            <a:r>
              <a:rPr lang="en-US" dirty="0"/>
              <a:t> </a:t>
            </a:r>
            <a:r>
              <a:rPr lang="en-US" dirty="0" err="1"/>
              <a:t>phương</a:t>
            </a:r>
            <a:r>
              <a:rPr lang="en-US" dirty="0"/>
              <a:t> </a:t>
            </a:r>
            <a:r>
              <a:rPr lang="en-US" dirty="0" err="1"/>
              <a:t>trình</a:t>
            </a:r>
            <a:r>
              <a:rPr lang="en-US" dirty="0"/>
              <a:t> </a:t>
            </a:r>
            <a:r>
              <a:rPr lang="en-US" dirty="0" err="1"/>
              <a:t>cấu</a:t>
            </a:r>
            <a:r>
              <a:rPr lang="en-US" dirty="0"/>
              <a:t> </a:t>
            </a:r>
            <a:r>
              <a:rPr lang="en-US" dirty="0" err="1"/>
              <a:t>trúc</a:t>
            </a:r>
            <a:r>
              <a:rPr lang="en-US" dirty="0"/>
              <a:t> (SEM – Structural equation model)</a:t>
            </a:r>
          </a:p>
          <a:p>
            <a:pPr>
              <a:lnSpc>
                <a:spcPct val="100000"/>
              </a:lnSpc>
            </a:pPr>
            <a:r>
              <a:rPr lang="en-US" dirty="0" err="1"/>
              <a:t>Thống</a:t>
            </a:r>
            <a:r>
              <a:rPr lang="en-US" dirty="0"/>
              <a:t> </a:t>
            </a:r>
            <a:r>
              <a:rPr lang="en-US" dirty="0" err="1"/>
              <a:t>kê</a:t>
            </a:r>
            <a:r>
              <a:rPr lang="en-US" dirty="0"/>
              <a:t> </a:t>
            </a:r>
            <a:r>
              <a:rPr lang="en-US" dirty="0" err="1"/>
              <a:t>không</a:t>
            </a:r>
            <a:r>
              <a:rPr lang="en-US" dirty="0"/>
              <a:t> </a:t>
            </a:r>
            <a:r>
              <a:rPr lang="en-US" dirty="0" err="1"/>
              <a:t>gian</a:t>
            </a:r>
            <a:r>
              <a:rPr lang="en-US" dirty="0"/>
              <a:t> (Spatial statistics)</a:t>
            </a:r>
          </a:p>
          <a:p>
            <a:pPr>
              <a:lnSpc>
                <a:spcPct val="100000"/>
              </a:lnSpc>
            </a:pPr>
            <a:r>
              <a:rPr lang="en-US" dirty="0"/>
              <a:t>…</a:t>
            </a:r>
          </a:p>
          <a:p>
            <a:endParaRPr lang="en-US" dirty="0"/>
          </a:p>
        </p:txBody>
      </p:sp>
      <p:sp>
        <p:nvSpPr>
          <p:cNvPr id="4" name="Footer Placeholder 3">
            <a:extLst>
              <a:ext uri="{FF2B5EF4-FFF2-40B4-BE49-F238E27FC236}">
                <a16:creationId xmlns:a16="http://schemas.microsoft.com/office/drawing/2014/main" id="{C4343792-41C4-EF98-6DA4-25C5FD28D1E2}"/>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DEB4170F-89CC-42E1-D64E-AC363A2FE69A}"/>
              </a:ext>
            </a:extLst>
          </p:cNvPr>
          <p:cNvSpPr>
            <a:spLocks noGrp="1"/>
          </p:cNvSpPr>
          <p:nvPr>
            <p:ph type="sldNum" sz="quarter" idx="12"/>
          </p:nvPr>
        </p:nvSpPr>
        <p:spPr/>
        <p:txBody>
          <a:bodyPr/>
          <a:lstStyle/>
          <a:p>
            <a:fld id="{558478D3-4DD5-4D7B-8D8D-7EA87687E863}" type="slidenum">
              <a:rPr lang="en-US" smtClean="0"/>
              <a:pPr/>
              <a:t>64</a:t>
            </a:fld>
            <a:endParaRPr lang="en-US"/>
          </a:p>
        </p:txBody>
      </p:sp>
    </p:spTree>
    <p:extLst>
      <p:ext uri="{BB962C8B-B14F-4D97-AF65-F5344CB8AC3E}">
        <p14:creationId xmlns:p14="http://schemas.microsoft.com/office/powerpoint/2010/main" val="2023446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41C623B-EEF8-E7C1-37BB-5FB61E5374C8}"/>
                  </a:ext>
                </a:extLst>
              </p:cNvPr>
              <p:cNvSpPr>
                <a:spLocks noGrp="1"/>
              </p:cNvSpPr>
              <p:nvPr>
                <p:ph idx="1"/>
              </p:nvPr>
            </p:nvSpPr>
            <p:spPr>
              <a:xfrm>
                <a:off x="7330970" y="1459832"/>
                <a:ext cx="4052248" cy="4625084"/>
              </a:xfrm>
            </p:spPr>
            <p:txBody>
              <a:bodyPr>
                <a:normAutofit fontScale="92500" lnSpcReduction="10000"/>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𝛽</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oMath>
                  </m:oMathPara>
                </a14:m>
                <a:endParaRPr lang="en-US"/>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m:oMathPara>
                </a14:m>
                <a:endParaRPr lang="en-US"/>
              </a:p>
              <a:p>
                <a:pPr marL="0" indent="0">
                  <a:buNone/>
                </a:pPr>
                <a:endParaRPr lang="en-US"/>
              </a:p>
              <a:p>
                <a14:m>
                  <m:oMath xmlns:m="http://schemas.openxmlformats.org/officeDocument/2006/math">
                    <m:r>
                      <a:rPr lang="en-US" b="0" i="1" smtClean="0">
                        <a:latin typeface="Cambria Math" panose="02040503050406030204" pitchFamily="18" charset="0"/>
                      </a:rPr>
                      <m:t>𝑌</m:t>
                    </m:r>
                  </m:oMath>
                </a14:m>
                <a:r>
                  <a:rPr lang="en-US"/>
                  <a:t> </a:t>
                </a:r>
                <a:r>
                  <a:rPr lang="en-US" err="1"/>
                  <a:t>biến</a:t>
                </a:r>
                <a:r>
                  <a:rPr lang="en-US"/>
                  <a:t> </a:t>
                </a:r>
                <a:r>
                  <a:rPr lang="en-US" err="1"/>
                  <a:t>phụ</a:t>
                </a:r>
                <a:r>
                  <a:rPr lang="en-US"/>
                  <a:t> </a:t>
                </a:r>
                <a:r>
                  <a:rPr lang="en-US" err="1"/>
                  <a:t>thuộc</a:t>
                </a:r>
                <a:r>
                  <a:rPr lang="en-US"/>
                  <a:t> (dependent/out come variable)</a:t>
                </a:r>
              </a:p>
              <a:p>
                <a14:m>
                  <m:oMath xmlns:m="http://schemas.openxmlformats.org/officeDocument/2006/math">
                    <m:r>
                      <a:rPr lang="en-US" b="0" i="1" smtClean="0">
                        <a:latin typeface="Cambria Math" panose="02040503050406030204" pitchFamily="18" charset="0"/>
                      </a:rPr>
                      <m:t>𝑋</m:t>
                    </m:r>
                  </m:oMath>
                </a14:m>
                <a:r>
                  <a:rPr lang="en-US"/>
                  <a:t> </a:t>
                </a:r>
                <a:r>
                  <a:rPr lang="en-US" err="1"/>
                  <a:t>biến</a:t>
                </a:r>
                <a:r>
                  <a:rPr lang="en-US"/>
                  <a:t> </a:t>
                </a:r>
                <a:r>
                  <a:rPr lang="en-US" err="1"/>
                  <a:t>độc</a:t>
                </a:r>
                <a:r>
                  <a:rPr lang="en-US"/>
                  <a:t> </a:t>
                </a:r>
                <a:r>
                  <a:rPr lang="en-US" err="1"/>
                  <a:t>lập</a:t>
                </a:r>
                <a:r>
                  <a:rPr lang="en-US"/>
                  <a:t> (independent/explanatory variable, predictor)</a:t>
                </a:r>
              </a:p>
              <a:p>
                <a14:m>
                  <m:oMath xmlns:m="http://schemas.openxmlformats.org/officeDocument/2006/math">
                    <m:r>
                      <a:rPr lang="en-US" b="0" i="1" smtClean="0">
                        <a:latin typeface="Cambria Math" panose="02040503050406030204" pitchFamily="18" charset="0"/>
                      </a:rPr>
                      <m:t>𝜖</m:t>
                    </m:r>
                  </m:oMath>
                </a14:m>
                <a:r>
                  <a:rPr lang="en-US"/>
                  <a:t> </a:t>
                </a:r>
                <a:r>
                  <a:rPr lang="en-US" err="1"/>
                  <a:t>phần</a:t>
                </a:r>
                <a:r>
                  <a:rPr lang="en-US"/>
                  <a:t> </a:t>
                </a:r>
                <a:r>
                  <a:rPr lang="en-US" err="1"/>
                  <a:t>dư</a:t>
                </a:r>
                <a:r>
                  <a:rPr lang="en-US"/>
                  <a:t>, </a:t>
                </a:r>
                <a:r>
                  <a:rPr lang="en-US" err="1"/>
                  <a:t>sai</a:t>
                </a:r>
                <a:r>
                  <a:rPr lang="en-US"/>
                  <a:t> </a:t>
                </a:r>
                <a:r>
                  <a:rPr lang="en-US" err="1"/>
                  <a:t>số</a:t>
                </a:r>
                <a:r>
                  <a:rPr lang="en-US"/>
                  <a:t> </a:t>
                </a:r>
                <a:r>
                  <a:rPr lang="en-US" err="1"/>
                  <a:t>ngẫu</a:t>
                </a:r>
                <a:r>
                  <a:rPr lang="en-US"/>
                  <a:t> </a:t>
                </a:r>
                <a:r>
                  <a:rPr lang="en-US" err="1"/>
                  <a:t>nhiên</a:t>
                </a:r>
                <a:r>
                  <a:rPr lang="en-US"/>
                  <a:t> (residuals, random errors)</a:t>
                </a:r>
              </a:p>
              <a:p>
                <a:pPr marL="0" indent="0">
                  <a:buNone/>
                </a:pPr>
                <a:endParaRPr lang="en-US"/>
              </a:p>
            </p:txBody>
          </p:sp>
        </mc:Choice>
        <mc:Fallback xmlns="">
          <p:sp>
            <p:nvSpPr>
              <p:cNvPr id="7" name="Content Placeholder 6">
                <a:extLst>
                  <a:ext uri="{FF2B5EF4-FFF2-40B4-BE49-F238E27FC236}">
                    <a16:creationId xmlns:a16="http://schemas.microsoft.com/office/drawing/2014/main" id="{641C623B-EEF8-E7C1-37BB-5FB61E5374C8}"/>
                  </a:ext>
                </a:extLst>
              </p:cNvPr>
              <p:cNvSpPr>
                <a:spLocks noGrp="1" noRot="1" noChangeAspect="1" noMove="1" noResize="1" noEditPoints="1" noAdjustHandles="1" noChangeArrowheads="1" noChangeShapeType="1" noTextEdit="1"/>
              </p:cNvSpPr>
              <p:nvPr>
                <p:ph idx="1"/>
              </p:nvPr>
            </p:nvSpPr>
            <p:spPr>
              <a:xfrm>
                <a:off x="7330970" y="1459832"/>
                <a:ext cx="4052248" cy="4625084"/>
              </a:xfrm>
              <a:blipFill>
                <a:blip r:embed="rId3"/>
                <a:stretch>
                  <a:fillRect r="-1807" b="-52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65</a:t>
            </a:fld>
            <a:endParaRPr lang="en-US"/>
          </a:p>
        </p:txBody>
      </p:sp>
      <p:sp>
        <p:nvSpPr>
          <p:cNvPr id="3" name="AutoShape 2">
            <a:extLst>
              <a:ext uri="{FF2B5EF4-FFF2-40B4-BE49-F238E27FC236}">
                <a16:creationId xmlns:a16="http://schemas.microsoft.com/office/drawing/2014/main" id="{AD592F2E-D4AA-192F-8E33-70AD394280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0CB349E5-8F6C-58CC-85CF-9EC7D2EE20B7}"/>
              </a:ext>
            </a:extLst>
          </p:cNvPr>
          <p:cNvPicPr>
            <a:picLocks noChangeAspect="1"/>
          </p:cNvPicPr>
          <p:nvPr/>
        </p:nvPicPr>
        <p:blipFill>
          <a:blip r:embed="rId4"/>
          <a:stretch>
            <a:fillRect/>
          </a:stretch>
        </p:blipFill>
        <p:spPr>
          <a:xfrm>
            <a:off x="587990" y="1335120"/>
            <a:ext cx="5990079" cy="4492559"/>
          </a:xfrm>
          <a:prstGeom prst="rect">
            <a:avLst/>
          </a:prstGeom>
        </p:spPr>
      </p:pic>
      <p:cxnSp>
        <p:nvCxnSpPr>
          <p:cNvPr id="13" name="Straight Arrow Connector 12">
            <a:extLst>
              <a:ext uri="{FF2B5EF4-FFF2-40B4-BE49-F238E27FC236}">
                <a16:creationId xmlns:a16="http://schemas.microsoft.com/office/drawing/2014/main" id="{74181094-0D0A-0E72-581B-100943903087}"/>
              </a:ext>
            </a:extLst>
          </p:cNvPr>
          <p:cNvCxnSpPr>
            <a:cxnSpLocks/>
          </p:cNvCxnSpPr>
          <p:nvPr/>
        </p:nvCxnSpPr>
        <p:spPr>
          <a:xfrm flipV="1">
            <a:off x="4715454" y="2893325"/>
            <a:ext cx="757298" cy="791571"/>
          </a:xfrm>
          <a:prstGeom prst="straightConnector1">
            <a:avLst/>
          </a:prstGeom>
          <a:ln w="28575">
            <a:solidFill>
              <a:srgbClr val="C0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DEDC53B-207B-4706-31E1-47BBB74E9189}"/>
                  </a:ext>
                </a:extLst>
              </p:cNvPr>
              <p:cNvSpPr txBox="1"/>
              <p:nvPr/>
            </p:nvSpPr>
            <p:spPr>
              <a:xfrm>
                <a:off x="4952432" y="2534505"/>
                <a:ext cx="1388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𝛼</m:t>
                      </m:r>
                    </m:oMath>
                  </m:oMathPara>
                </a14:m>
                <a:endParaRPr lang="en-US" sz="2400">
                  <a:solidFill>
                    <a:srgbClr val="C00000"/>
                  </a:solidFill>
                </a:endParaRPr>
              </a:p>
            </p:txBody>
          </p:sp>
        </mc:Choice>
        <mc:Fallback xmlns="">
          <p:sp>
            <p:nvSpPr>
              <p:cNvPr id="15" name="TextBox 14">
                <a:extLst>
                  <a:ext uri="{FF2B5EF4-FFF2-40B4-BE49-F238E27FC236}">
                    <a16:creationId xmlns:a16="http://schemas.microsoft.com/office/drawing/2014/main" id="{FDEDC53B-207B-4706-31E1-47BBB74E9189}"/>
                  </a:ext>
                </a:extLst>
              </p:cNvPr>
              <p:cNvSpPr txBox="1">
                <a:spLocks noRot="1" noChangeAspect="1" noMove="1" noResize="1" noEditPoints="1" noAdjustHandles="1" noChangeArrowheads="1" noChangeShapeType="1" noTextEdit="1"/>
              </p:cNvSpPr>
              <p:nvPr/>
            </p:nvSpPr>
            <p:spPr>
              <a:xfrm>
                <a:off x="4952432" y="2534505"/>
                <a:ext cx="1388659" cy="461665"/>
              </a:xfrm>
              <a:prstGeom prst="rect">
                <a:avLst/>
              </a:prstGeom>
              <a:blipFill>
                <a:blip r:embed="rId5"/>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3A14E45D-CBCF-D55C-F623-10AA06906313}"/>
              </a:ext>
            </a:extLst>
          </p:cNvPr>
          <p:cNvCxnSpPr>
            <a:cxnSpLocks/>
          </p:cNvCxnSpPr>
          <p:nvPr/>
        </p:nvCxnSpPr>
        <p:spPr>
          <a:xfrm flipV="1">
            <a:off x="1760561" y="2224584"/>
            <a:ext cx="0" cy="2238234"/>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76134BC-69FF-01D7-3944-834D96981994}"/>
              </a:ext>
            </a:extLst>
          </p:cNvPr>
          <p:cNvCxnSpPr>
            <a:cxnSpLocks/>
          </p:cNvCxnSpPr>
          <p:nvPr/>
        </p:nvCxnSpPr>
        <p:spPr>
          <a:xfrm>
            <a:off x="1760561" y="4462818"/>
            <a:ext cx="4487839" cy="0"/>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0" name="Arc 29">
            <a:extLst>
              <a:ext uri="{FF2B5EF4-FFF2-40B4-BE49-F238E27FC236}">
                <a16:creationId xmlns:a16="http://schemas.microsoft.com/office/drawing/2014/main" id="{BB79F6DB-6DE6-4828-CE4B-57EDDE8075D1}"/>
              </a:ext>
            </a:extLst>
          </p:cNvPr>
          <p:cNvSpPr/>
          <p:nvPr/>
        </p:nvSpPr>
        <p:spPr>
          <a:xfrm rot="14752005">
            <a:off x="5459796" y="4064912"/>
            <a:ext cx="560696" cy="528672"/>
          </a:xfrm>
          <a:prstGeom prst="arc">
            <a:avLst>
              <a:gd name="adj1" fmla="val 15971750"/>
              <a:gd name="adj2" fmla="val 20386725"/>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F10EE74-66B8-6229-3DBC-3DB3358A6763}"/>
                  </a:ext>
                </a:extLst>
              </p:cNvPr>
              <p:cNvSpPr txBox="1"/>
              <p:nvPr/>
            </p:nvSpPr>
            <p:spPr>
              <a:xfrm>
                <a:off x="4495081" y="4021318"/>
                <a:ext cx="1388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C00000"/>
                          </a:solidFill>
                          <a:latin typeface="Cambria Math" panose="02040503050406030204" pitchFamily="18" charset="0"/>
                        </a:rPr>
                        <m:t>𝛽</m:t>
                      </m:r>
                    </m:oMath>
                  </m:oMathPara>
                </a14:m>
                <a:endParaRPr lang="en-US" sz="2400">
                  <a:solidFill>
                    <a:srgbClr val="C00000"/>
                  </a:solidFill>
                </a:endParaRPr>
              </a:p>
            </p:txBody>
          </p:sp>
        </mc:Choice>
        <mc:Fallback xmlns="">
          <p:sp>
            <p:nvSpPr>
              <p:cNvPr id="32" name="TextBox 31">
                <a:extLst>
                  <a:ext uri="{FF2B5EF4-FFF2-40B4-BE49-F238E27FC236}">
                    <a16:creationId xmlns:a16="http://schemas.microsoft.com/office/drawing/2014/main" id="{7F10EE74-66B8-6229-3DBC-3DB3358A6763}"/>
                  </a:ext>
                </a:extLst>
              </p:cNvPr>
              <p:cNvSpPr txBox="1">
                <a:spLocks noRot="1" noChangeAspect="1" noMove="1" noResize="1" noEditPoints="1" noAdjustHandles="1" noChangeArrowheads="1" noChangeShapeType="1" noTextEdit="1"/>
              </p:cNvSpPr>
              <p:nvPr/>
            </p:nvSpPr>
            <p:spPr>
              <a:xfrm>
                <a:off x="4495081" y="4021318"/>
                <a:ext cx="1388659" cy="461665"/>
              </a:xfrm>
              <a:prstGeom prst="rect">
                <a:avLst/>
              </a:prstGeom>
              <a:blipFill>
                <a:blip r:embed="rId6"/>
                <a:stretch>
                  <a:fillRect b="-18667"/>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9B6285B2-192B-06B2-40AE-EA207BDEE9C1}"/>
              </a:ext>
            </a:extLst>
          </p:cNvPr>
          <p:cNvCxnSpPr>
            <a:cxnSpLocks/>
          </p:cNvCxnSpPr>
          <p:nvPr/>
        </p:nvCxnSpPr>
        <p:spPr>
          <a:xfrm flipV="1">
            <a:off x="2513463" y="1612709"/>
            <a:ext cx="0" cy="102130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6F20CDB-8BAA-5904-6840-0FF4074CC96E}"/>
                  </a:ext>
                </a:extLst>
              </p:cNvPr>
              <p:cNvSpPr txBox="1"/>
              <p:nvPr/>
            </p:nvSpPr>
            <p:spPr>
              <a:xfrm>
                <a:off x="1985962" y="1794527"/>
                <a:ext cx="138865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𝜖</m:t>
                          </m:r>
                        </m:e>
                        <m:sub>
                          <m:r>
                            <a:rPr lang="en-US" sz="2400" b="0" i="1" smtClean="0">
                              <a:solidFill>
                                <a:srgbClr val="C00000"/>
                              </a:solidFill>
                              <a:latin typeface="Cambria Math" panose="02040503050406030204" pitchFamily="18" charset="0"/>
                            </a:rPr>
                            <m:t>𝑖</m:t>
                          </m:r>
                        </m:sub>
                      </m:sSub>
                    </m:oMath>
                  </m:oMathPara>
                </a14:m>
                <a:endParaRPr lang="en-US" sz="2400">
                  <a:solidFill>
                    <a:srgbClr val="C00000"/>
                  </a:solidFill>
                </a:endParaRPr>
              </a:p>
            </p:txBody>
          </p:sp>
        </mc:Choice>
        <mc:Fallback xmlns="">
          <p:sp>
            <p:nvSpPr>
              <p:cNvPr id="35" name="TextBox 34">
                <a:extLst>
                  <a:ext uri="{FF2B5EF4-FFF2-40B4-BE49-F238E27FC236}">
                    <a16:creationId xmlns:a16="http://schemas.microsoft.com/office/drawing/2014/main" id="{D6F20CDB-8BAA-5904-6840-0FF4074CC96E}"/>
                  </a:ext>
                </a:extLst>
              </p:cNvPr>
              <p:cNvSpPr txBox="1">
                <a:spLocks noRot="1" noChangeAspect="1" noMove="1" noResize="1" noEditPoints="1" noAdjustHandles="1" noChangeArrowheads="1" noChangeShapeType="1" noTextEdit="1"/>
              </p:cNvSpPr>
              <p:nvPr/>
            </p:nvSpPr>
            <p:spPr>
              <a:xfrm>
                <a:off x="1985962" y="1794527"/>
                <a:ext cx="1388659" cy="461665"/>
              </a:xfrm>
              <a:prstGeom prst="rect">
                <a:avLst/>
              </a:prstGeom>
              <a:blipFill>
                <a:blip r:embed="rId7"/>
                <a:stretch>
                  <a:fillRect b="-2632"/>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8">
            <p14:nvContentPartPr>
              <p14:cNvPr id="2" name="Ink 1">
                <a:extLst>
                  <a:ext uri="{FF2B5EF4-FFF2-40B4-BE49-F238E27FC236}">
                    <a16:creationId xmlns:a16="http://schemas.microsoft.com/office/drawing/2014/main" id="{BB2AB6B5-F2CF-089F-9B87-DE37CB0E59AE}"/>
                  </a:ext>
                </a:extLst>
              </p14:cNvPr>
              <p14:cNvContentPartPr/>
              <p14:nvPr/>
            </p14:nvContentPartPr>
            <p14:xfrm>
              <a:off x="95400" y="547560"/>
              <a:ext cx="11708640" cy="5515200"/>
            </p14:xfrm>
          </p:contentPart>
        </mc:Choice>
        <mc:Fallback>
          <p:pic>
            <p:nvPicPr>
              <p:cNvPr id="2" name="Ink 1">
                <a:extLst>
                  <a:ext uri="{FF2B5EF4-FFF2-40B4-BE49-F238E27FC236}">
                    <a16:creationId xmlns:a16="http://schemas.microsoft.com/office/drawing/2014/main" id="{BB2AB6B5-F2CF-089F-9B87-DE37CB0E59AE}"/>
                  </a:ext>
                </a:extLst>
              </p:cNvPr>
              <p:cNvPicPr/>
              <p:nvPr/>
            </p:nvPicPr>
            <p:blipFill>
              <a:blip r:embed="rId9"/>
              <a:stretch>
                <a:fillRect/>
              </a:stretch>
            </p:blipFill>
            <p:spPr>
              <a:xfrm>
                <a:off x="86040" y="538200"/>
                <a:ext cx="11727360" cy="5533920"/>
              </a:xfrm>
              <a:prstGeom prst="rect">
                <a:avLst/>
              </a:prstGeom>
            </p:spPr>
          </p:pic>
        </mc:Fallback>
      </mc:AlternateContent>
    </p:spTree>
    <p:extLst>
      <p:ext uri="{BB962C8B-B14F-4D97-AF65-F5344CB8AC3E}">
        <p14:creationId xmlns:p14="http://schemas.microsoft.com/office/powerpoint/2010/main" val="5061465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6D6FEB-88CB-0229-1B3F-9CFB28C57759}"/>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p:sp>
        <p:nvSpPr>
          <p:cNvPr id="4" name="Footer Placeholder 3">
            <a:extLst>
              <a:ext uri="{FF2B5EF4-FFF2-40B4-BE49-F238E27FC236}">
                <a16:creationId xmlns:a16="http://schemas.microsoft.com/office/drawing/2014/main" id="{0E187166-B510-AE5B-E69F-C08A9EF8CB76}"/>
              </a:ext>
            </a:extLst>
          </p:cNvPr>
          <p:cNvSpPr>
            <a:spLocks noGrp="1"/>
          </p:cNvSpPr>
          <p:nvPr>
            <p:ph type="ftr" sz="quarter" idx="11"/>
          </p:nvPr>
        </p:nvSpPr>
        <p:spPr/>
        <p:txBody>
          <a:bodyPr/>
          <a:lstStyle/>
          <a:p>
            <a:pPr algn="l"/>
            <a:r>
              <a:rPr lang="en-US"/>
              <a:t>Research Methods (VNU-SIS)</a:t>
            </a:r>
          </a:p>
        </p:txBody>
      </p:sp>
      <p:sp>
        <p:nvSpPr>
          <p:cNvPr id="5" name="Slide Number Placeholder 4">
            <a:extLst>
              <a:ext uri="{FF2B5EF4-FFF2-40B4-BE49-F238E27FC236}">
                <a16:creationId xmlns:a16="http://schemas.microsoft.com/office/drawing/2014/main" id="{06070AB3-43AC-6B21-6754-D0DF6A198427}"/>
              </a:ext>
            </a:extLst>
          </p:cNvPr>
          <p:cNvSpPr>
            <a:spLocks noGrp="1"/>
          </p:cNvSpPr>
          <p:nvPr>
            <p:ph type="sldNum" sz="quarter" idx="12"/>
          </p:nvPr>
        </p:nvSpPr>
        <p:spPr/>
        <p:txBody>
          <a:bodyPr/>
          <a:lstStyle/>
          <a:p>
            <a:fld id="{558478D3-4DD5-4D7B-8D8D-7EA87687E863}" type="slidenum">
              <a:rPr lang="en-US" smtClean="0"/>
              <a:pPr/>
              <a:t>66</a:t>
            </a:fld>
            <a:endParaRPr lang="en-US"/>
          </a:p>
        </p:txBody>
      </p:sp>
      <p:sp>
        <p:nvSpPr>
          <p:cNvPr id="3" name="AutoShape 2">
            <a:extLst>
              <a:ext uri="{FF2B5EF4-FFF2-40B4-BE49-F238E27FC236}">
                <a16:creationId xmlns:a16="http://schemas.microsoft.com/office/drawing/2014/main" id="{AD592F2E-D4AA-192F-8E33-70AD394280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CBDCB857-E4E1-DEA3-ECA8-7B7A20DAA26D}"/>
              </a:ext>
            </a:extLst>
          </p:cNvPr>
          <p:cNvPicPr>
            <a:picLocks noChangeAspect="1"/>
          </p:cNvPicPr>
          <p:nvPr/>
        </p:nvPicPr>
        <p:blipFill>
          <a:blip r:embed="rId3"/>
          <a:stretch>
            <a:fillRect/>
          </a:stretch>
        </p:blipFill>
        <p:spPr>
          <a:xfrm>
            <a:off x="1350964" y="1820575"/>
            <a:ext cx="9490071" cy="3521650"/>
          </a:xfrm>
          <a:prstGeom prst="rect">
            <a:avLst/>
          </a:prstGeom>
        </p:spPr>
      </p:pic>
    </p:spTree>
    <p:extLst>
      <p:ext uri="{BB962C8B-B14F-4D97-AF65-F5344CB8AC3E}">
        <p14:creationId xmlns:p14="http://schemas.microsoft.com/office/powerpoint/2010/main" val="21112733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0BC2-A101-B17A-B612-9579F3AF679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p:sp>
        <p:nvSpPr>
          <p:cNvPr id="4" name="Footer Placeholder 3">
            <a:extLst>
              <a:ext uri="{FF2B5EF4-FFF2-40B4-BE49-F238E27FC236}">
                <a16:creationId xmlns:a16="http://schemas.microsoft.com/office/drawing/2014/main" id="{B6A572CD-E747-A420-0E90-313EAFEA06B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6957402-882B-A5F2-4299-14775F80A0A8}"/>
              </a:ext>
            </a:extLst>
          </p:cNvPr>
          <p:cNvSpPr>
            <a:spLocks noGrp="1"/>
          </p:cNvSpPr>
          <p:nvPr>
            <p:ph type="sldNum" sz="quarter" idx="12"/>
          </p:nvPr>
        </p:nvSpPr>
        <p:spPr/>
        <p:txBody>
          <a:bodyPr/>
          <a:lstStyle/>
          <a:p>
            <a:fld id="{558478D3-4DD5-4D7B-8D8D-7EA87687E863}" type="slidenum">
              <a:rPr lang="en-US" smtClean="0"/>
              <a:pPr/>
              <a:t>67</a:t>
            </a:fld>
            <a:endParaRPr lang="en-US"/>
          </a:p>
        </p:txBody>
      </p:sp>
      <p:sp>
        <p:nvSpPr>
          <p:cNvPr id="7" name="AutoShape 2">
            <a:extLst>
              <a:ext uri="{FF2B5EF4-FFF2-40B4-BE49-F238E27FC236}">
                <a16:creationId xmlns:a16="http://schemas.microsoft.com/office/drawing/2014/main" id="{A7A48D86-BBE7-1C30-E5B4-9BF90942566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685310BC-BDA2-15E0-4729-B7B3EB9AB29C}"/>
              </a:ext>
            </a:extLst>
          </p:cNvPr>
          <p:cNvPicPr>
            <a:picLocks noChangeAspect="1"/>
          </p:cNvPicPr>
          <p:nvPr/>
        </p:nvPicPr>
        <p:blipFill>
          <a:blip r:embed="rId3"/>
          <a:stretch>
            <a:fillRect/>
          </a:stretch>
        </p:blipFill>
        <p:spPr>
          <a:xfrm>
            <a:off x="838200" y="1335000"/>
            <a:ext cx="5990400" cy="4492800"/>
          </a:xfrm>
          <a:prstGeom prst="rect">
            <a:avLst/>
          </a:prstGeom>
        </p:spPr>
      </p:pic>
      <p:cxnSp>
        <p:nvCxnSpPr>
          <p:cNvPr id="10" name="Straight Connector 9">
            <a:extLst>
              <a:ext uri="{FF2B5EF4-FFF2-40B4-BE49-F238E27FC236}">
                <a16:creationId xmlns:a16="http://schemas.microsoft.com/office/drawing/2014/main" id="{D5B2BE92-38D0-A1CB-CA25-63DF88E1BD17}"/>
              </a:ext>
            </a:extLst>
          </p:cNvPr>
          <p:cNvCxnSpPr/>
          <p:nvPr/>
        </p:nvCxnSpPr>
        <p:spPr>
          <a:xfrm>
            <a:off x="1985962" y="1692322"/>
            <a:ext cx="4387542" cy="316628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C882F2A-7DEC-9344-8F9B-C4170BB67E9E}"/>
              </a:ext>
            </a:extLst>
          </p:cNvPr>
          <p:cNvCxnSpPr>
            <a:cxnSpLocks/>
          </p:cNvCxnSpPr>
          <p:nvPr/>
        </p:nvCxnSpPr>
        <p:spPr>
          <a:xfrm>
            <a:off x="1985962" y="2088107"/>
            <a:ext cx="4387542" cy="2224586"/>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85BF3C-6E16-3AC7-05EA-3232C1B0CB25}"/>
              </a:ext>
            </a:extLst>
          </p:cNvPr>
          <p:cNvCxnSpPr>
            <a:cxnSpLocks/>
          </p:cNvCxnSpPr>
          <p:nvPr/>
        </p:nvCxnSpPr>
        <p:spPr>
          <a:xfrm>
            <a:off x="1985962" y="2497540"/>
            <a:ext cx="4496725" cy="1368607"/>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17DB14A-436A-C0EB-B454-62630E6A7FA0}"/>
              </a:ext>
            </a:extLst>
          </p:cNvPr>
          <p:cNvCxnSpPr>
            <a:cxnSpLocks/>
          </p:cNvCxnSpPr>
          <p:nvPr/>
        </p:nvCxnSpPr>
        <p:spPr>
          <a:xfrm>
            <a:off x="1876779" y="2838734"/>
            <a:ext cx="4605908" cy="590266"/>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81BB728-BCC6-B589-26EB-FF247B6E7A62}"/>
              </a:ext>
            </a:extLst>
          </p:cNvPr>
          <p:cNvSpPr txBox="1"/>
          <p:nvPr/>
        </p:nvSpPr>
        <p:spPr>
          <a:xfrm>
            <a:off x="7897334" y="2735112"/>
            <a:ext cx="2433808" cy="553998"/>
          </a:xfrm>
          <a:prstGeom prst="rect">
            <a:avLst/>
          </a:prstGeom>
          <a:noFill/>
        </p:spPr>
        <p:txBody>
          <a:bodyPr wrap="square" rtlCol="0">
            <a:spAutoFit/>
          </a:bodyPr>
          <a:lstStyle/>
          <a:p>
            <a:r>
              <a:rPr lang="en-US" sz="3000"/>
              <a:t>Đường </a:t>
            </a:r>
            <a:r>
              <a:rPr lang="en-US" sz="3000" err="1"/>
              <a:t>nào</a:t>
            </a:r>
            <a:r>
              <a:rPr lang="en-US" sz="3000"/>
              <a:t>?</a:t>
            </a:r>
          </a:p>
        </p:txBody>
      </p:sp>
    </p:spTree>
    <p:extLst>
      <p:ext uri="{BB962C8B-B14F-4D97-AF65-F5344CB8AC3E}">
        <p14:creationId xmlns:p14="http://schemas.microsoft.com/office/powerpoint/2010/main" val="33237554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0BC2-A101-B17A-B612-9579F3AF679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p:sp>
        <p:nvSpPr>
          <p:cNvPr id="4" name="Footer Placeholder 3">
            <a:extLst>
              <a:ext uri="{FF2B5EF4-FFF2-40B4-BE49-F238E27FC236}">
                <a16:creationId xmlns:a16="http://schemas.microsoft.com/office/drawing/2014/main" id="{B6A572CD-E747-A420-0E90-313EAFEA06BD}"/>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6957402-882B-A5F2-4299-14775F80A0A8}"/>
              </a:ext>
            </a:extLst>
          </p:cNvPr>
          <p:cNvSpPr>
            <a:spLocks noGrp="1"/>
          </p:cNvSpPr>
          <p:nvPr>
            <p:ph type="sldNum" sz="quarter" idx="12"/>
          </p:nvPr>
        </p:nvSpPr>
        <p:spPr/>
        <p:txBody>
          <a:bodyPr/>
          <a:lstStyle/>
          <a:p>
            <a:fld id="{558478D3-4DD5-4D7B-8D8D-7EA87687E863}" type="slidenum">
              <a:rPr lang="en-US" smtClean="0"/>
              <a:pPr/>
              <a:t>68</a:t>
            </a:fld>
            <a:endParaRPr lang="en-US"/>
          </a:p>
        </p:txBody>
      </p:sp>
      <p:sp>
        <p:nvSpPr>
          <p:cNvPr id="20" name="TextBox 19">
            <a:extLst>
              <a:ext uri="{FF2B5EF4-FFF2-40B4-BE49-F238E27FC236}">
                <a16:creationId xmlns:a16="http://schemas.microsoft.com/office/drawing/2014/main" id="{981BB728-BCC6-B589-26EB-FF247B6E7A62}"/>
              </a:ext>
            </a:extLst>
          </p:cNvPr>
          <p:cNvSpPr txBox="1"/>
          <p:nvPr/>
        </p:nvSpPr>
        <p:spPr>
          <a:xfrm>
            <a:off x="7212841" y="2735112"/>
            <a:ext cx="3983859" cy="2062103"/>
          </a:xfrm>
          <a:prstGeom prst="rect">
            <a:avLst/>
          </a:prstGeom>
          <a:noFill/>
        </p:spPr>
        <p:txBody>
          <a:bodyPr wrap="square" rtlCol="0">
            <a:spAutoFit/>
          </a:bodyPr>
          <a:lstStyle/>
          <a:p>
            <a:r>
              <a:rPr lang="en-US" sz="3200" err="1"/>
              <a:t>Tổng</a:t>
            </a:r>
            <a:r>
              <a:rPr lang="en-US" sz="3200"/>
              <a:t> </a:t>
            </a:r>
            <a:r>
              <a:rPr lang="en-US" sz="3200" err="1"/>
              <a:t>bình</a:t>
            </a:r>
            <a:r>
              <a:rPr lang="en-US" sz="3200"/>
              <a:t> </a:t>
            </a:r>
            <a:r>
              <a:rPr lang="en-US" sz="3200" err="1"/>
              <a:t>phương</a:t>
            </a:r>
            <a:r>
              <a:rPr lang="en-US" sz="3200"/>
              <a:t> </a:t>
            </a:r>
            <a:r>
              <a:rPr lang="en-US" sz="3200" err="1"/>
              <a:t>phần</a:t>
            </a:r>
            <a:r>
              <a:rPr lang="en-US" sz="3200"/>
              <a:t> </a:t>
            </a:r>
            <a:r>
              <a:rPr lang="en-US" sz="3200" err="1"/>
              <a:t>dư</a:t>
            </a:r>
            <a:r>
              <a:rPr lang="en-US" sz="3200"/>
              <a:t> - Sum of the squared residuals (SSR)</a:t>
            </a:r>
            <a:endParaRPr lang="en-US" sz="3000"/>
          </a:p>
        </p:txBody>
      </p:sp>
      <p:sp>
        <p:nvSpPr>
          <p:cNvPr id="3" name="AutoShape 2">
            <a:extLst>
              <a:ext uri="{FF2B5EF4-FFF2-40B4-BE49-F238E27FC236}">
                <a16:creationId xmlns:a16="http://schemas.microsoft.com/office/drawing/2014/main" id="{2C861AF7-70A5-F316-2EB3-C5DD3657E0F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06704470-1035-A50A-0243-7F6341D95F3A}"/>
              </a:ext>
            </a:extLst>
          </p:cNvPr>
          <p:cNvPicPr>
            <a:picLocks noChangeAspect="1"/>
          </p:cNvPicPr>
          <p:nvPr/>
        </p:nvPicPr>
        <p:blipFill>
          <a:blip r:embed="rId2"/>
          <a:stretch>
            <a:fillRect/>
          </a:stretch>
        </p:blipFill>
        <p:spPr>
          <a:xfrm>
            <a:off x="587990" y="1335120"/>
            <a:ext cx="5990079" cy="4492559"/>
          </a:xfrm>
          <a:prstGeom prst="rect">
            <a:avLst/>
          </a:prstGeom>
        </p:spPr>
      </p:pic>
      <p:cxnSp>
        <p:nvCxnSpPr>
          <p:cNvPr id="19" name="Straight Arrow Connector 18">
            <a:extLst>
              <a:ext uri="{FF2B5EF4-FFF2-40B4-BE49-F238E27FC236}">
                <a16:creationId xmlns:a16="http://schemas.microsoft.com/office/drawing/2014/main" id="{3F3ED123-5958-FD6F-DAA2-E7C974893A76}"/>
              </a:ext>
            </a:extLst>
          </p:cNvPr>
          <p:cNvCxnSpPr>
            <a:cxnSpLocks/>
          </p:cNvCxnSpPr>
          <p:nvPr/>
        </p:nvCxnSpPr>
        <p:spPr>
          <a:xfrm flipV="1">
            <a:off x="2513463" y="1612709"/>
            <a:ext cx="0" cy="102130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5421927-8566-CE5B-6075-682C9C407702}"/>
              </a:ext>
            </a:extLst>
          </p:cNvPr>
          <p:cNvCxnSpPr>
            <a:cxnSpLocks/>
          </p:cNvCxnSpPr>
          <p:nvPr/>
        </p:nvCxnSpPr>
        <p:spPr>
          <a:xfrm>
            <a:off x="1637731" y="2129051"/>
            <a:ext cx="0" cy="504967"/>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E0A6BB7-0503-805D-DA7E-27872FAF4278}"/>
              </a:ext>
            </a:extLst>
          </p:cNvPr>
          <p:cNvCxnSpPr>
            <a:cxnSpLocks/>
          </p:cNvCxnSpPr>
          <p:nvPr/>
        </p:nvCxnSpPr>
        <p:spPr>
          <a:xfrm flipV="1">
            <a:off x="4394579" y="3581400"/>
            <a:ext cx="0" cy="93600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36E3B3A-ADF9-AD52-804B-AA6899598AB8}"/>
              </a:ext>
            </a:extLst>
          </p:cNvPr>
          <p:cNvCxnSpPr>
            <a:cxnSpLocks/>
          </p:cNvCxnSpPr>
          <p:nvPr/>
        </p:nvCxnSpPr>
        <p:spPr>
          <a:xfrm>
            <a:off x="2183642" y="2415653"/>
            <a:ext cx="0" cy="600502"/>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B7220C3-3610-F944-5B4C-6FF31D4951B7}"/>
              </a:ext>
            </a:extLst>
          </p:cNvPr>
          <p:cNvCxnSpPr>
            <a:cxnSpLocks/>
          </p:cNvCxnSpPr>
          <p:nvPr/>
        </p:nvCxnSpPr>
        <p:spPr>
          <a:xfrm flipV="1">
            <a:off x="5013278" y="3302758"/>
            <a:ext cx="0" cy="573206"/>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F9B4432-5325-45FF-12BB-E7E3AF507787}"/>
              </a:ext>
            </a:extLst>
          </p:cNvPr>
          <p:cNvCxnSpPr>
            <a:cxnSpLocks/>
          </p:cNvCxnSpPr>
          <p:nvPr/>
        </p:nvCxnSpPr>
        <p:spPr>
          <a:xfrm flipV="1">
            <a:off x="3268640" y="2920621"/>
            <a:ext cx="0" cy="50837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265582-D281-7DB6-68B5-2D7B1B1A1710}"/>
              </a:ext>
            </a:extLst>
          </p:cNvPr>
          <p:cNvCxnSpPr>
            <a:cxnSpLocks/>
          </p:cNvCxnSpPr>
          <p:nvPr/>
        </p:nvCxnSpPr>
        <p:spPr>
          <a:xfrm flipV="1">
            <a:off x="3937380" y="2920621"/>
            <a:ext cx="0" cy="368489"/>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67B8A9A-155A-AF39-9474-6AD8B8407025}"/>
              </a:ext>
            </a:extLst>
          </p:cNvPr>
          <p:cNvCxnSpPr>
            <a:cxnSpLocks/>
          </p:cNvCxnSpPr>
          <p:nvPr/>
        </p:nvCxnSpPr>
        <p:spPr>
          <a:xfrm flipV="1">
            <a:off x="5206621" y="3971498"/>
            <a:ext cx="0" cy="643720"/>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6ED8D88-6608-B2A0-FB88-C08BD861E13E}"/>
              </a:ext>
            </a:extLst>
          </p:cNvPr>
          <p:cNvCxnSpPr>
            <a:cxnSpLocks/>
          </p:cNvCxnSpPr>
          <p:nvPr/>
        </p:nvCxnSpPr>
        <p:spPr>
          <a:xfrm flipV="1">
            <a:off x="6241577" y="4328615"/>
            <a:ext cx="0" cy="188794"/>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3510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0D20-B211-A847-274C-F69F433E6C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87BE19A-F335-9A4F-62A7-30DD8B052F92}"/>
                  </a:ext>
                </a:extLst>
              </p:cNvPr>
              <p:cNvSpPr>
                <a:spLocks noGrp="1"/>
              </p:cNvSpPr>
              <p:nvPr>
                <p:ph idx="1"/>
              </p:nvPr>
            </p:nvSpPr>
            <p:spPr>
              <a:xfrm>
                <a:off x="6489290" y="1459832"/>
                <a:ext cx="4864510" cy="4717131"/>
              </a:xfrm>
            </p:spPr>
            <p:txBody>
              <a:bodyPr/>
              <a:lstStyle/>
              <a:p>
                <a:r>
                  <a:rPr lang="en-US" err="1"/>
                  <a:t>Độ</a:t>
                </a:r>
                <a:r>
                  <a:rPr lang="en-US"/>
                  <a:t> </a:t>
                </a:r>
                <a:r>
                  <a:rPr lang="en-US" err="1"/>
                  <a:t>tương</a:t>
                </a:r>
                <a:r>
                  <a:rPr lang="en-US"/>
                  <a:t> </a:t>
                </a:r>
                <a:r>
                  <a:rPr lang="en-US" err="1"/>
                  <a:t>thích</a:t>
                </a:r>
                <a:r>
                  <a:rPr lang="en-US"/>
                  <a:t> (goodness of fit)</a:t>
                </a:r>
              </a:p>
              <a:p>
                <a:pPr marL="0" indent="0">
                  <a:buNone/>
                </a:pPr>
                <a:endParaRPr lang="en-US" i="1">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𝑇𝑆𝑆</m:t>
                          </m:r>
                          <m:r>
                            <a:rPr lang="en-US" b="0" i="1" smtClean="0">
                              <a:latin typeface="Cambria Math" panose="02040503050406030204" pitchFamily="18" charset="0"/>
                            </a:rPr>
                            <m:t>−</m:t>
                          </m:r>
                          <m:r>
                            <a:rPr lang="en-US" b="0" i="1" smtClean="0">
                              <a:latin typeface="Cambria Math" panose="02040503050406030204" pitchFamily="18" charset="0"/>
                            </a:rPr>
                            <m:t>𝑆𝑆𝑅</m:t>
                          </m:r>
                        </m:num>
                        <m:den>
                          <m:r>
                            <a:rPr lang="en-US" b="0" i="1" smtClean="0">
                              <a:latin typeface="Cambria Math" panose="02040503050406030204" pitchFamily="18" charset="0"/>
                            </a:rPr>
                            <m:t>𝑇𝑆𝑆</m:t>
                          </m:r>
                        </m:den>
                      </m:f>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𝑆𝑆𝑅</m:t>
                          </m:r>
                        </m:num>
                        <m:den>
                          <m:r>
                            <a:rPr lang="en-US" b="0" i="1" smtClean="0">
                              <a:latin typeface="Cambria Math" panose="02040503050406030204" pitchFamily="18" charset="0"/>
                            </a:rPr>
                            <m:t>𝑇𝑆𝑆</m:t>
                          </m:r>
                        </m:den>
                      </m:f>
                    </m:oMath>
                  </m:oMathPara>
                </a14:m>
                <a:endParaRPr lang="en-US" b="0"/>
              </a:p>
              <a:p>
                <a:pPr marL="0" indent="0">
                  <a:buNone/>
                </a:pPr>
                <a:r>
                  <a:rPr lang="en-US"/>
                  <a:t>   TSS: Total sum of squares </a:t>
                </a:r>
              </a:p>
              <a:p>
                <a:pPr marL="0" indent="0">
                  <a:buNone/>
                </a:pPr>
                <a:r>
                  <a:rPr lang="en-US"/>
                  <a:t>   SSR: Sum squared residuals</a:t>
                </a:r>
              </a:p>
              <a:p>
                <a:endParaRPr lang="en-US"/>
              </a:p>
              <a:p>
                <a:endParaRPr lang="en-US"/>
              </a:p>
            </p:txBody>
          </p:sp>
        </mc:Choice>
        <mc:Fallback xmlns="">
          <p:sp>
            <p:nvSpPr>
              <p:cNvPr id="3" name="Content Placeholder 2">
                <a:extLst>
                  <a:ext uri="{FF2B5EF4-FFF2-40B4-BE49-F238E27FC236}">
                    <a16:creationId xmlns:a16="http://schemas.microsoft.com/office/drawing/2014/main" id="{387BE19A-F335-9A4F-62A7-30DD8B052F92}"/>
                  </a:ext>
                </a:extLst>
              </p:cNvPr>
              <p:cNvSpPr>
                <a:spLocks noGrp="1" noRot="1" noChangeAspect="1" noMove="1" noResize="1" noEditPoints="1" noAdjustHandles="1" noChangeArrowheads="1" noChangeShapeType="1" noTextEdit="1"/>
              </p:cNvSpPr>
              <p:nvPr>
                <p:ph idx="1"/>
              </p:nvPr>
            </p:nvSpPr>
            <p:spPr>
              <a:xfrm>
                <a:off x="6489290" y="1459832"/>
                <a:ext cx="4864510" cy="4717131"/>
              </a:xfrm>
              <a:blipFill>
                <a:blip r:embed="rId2"/>
                <a:stretch>
                  <a:fillRect l="-2256" t="-206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FC9B8D8-8F3B-AF97-2DB2-07CC3CAF47D5}"/>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EC9C44F1-EF92-2EDF-AE71-D97C6272A0B0}"/>
              </a:ext>
            </a:extLst>
          </p:cNvPr>
          <p:cNvSpPr>
            <a:spLocks noGrp="1"/>
          </p:cNvSpPr>
          <p:nvPr>
            <p:ph type="sldNum" sz="quarter" idx="12"/>
          </p:nvPr>
        </p:nvSpPr>
        <p:spPr/>
        <p:txBody>
          <a:bodyPr/>
          <a:lstStyle/>
          <a:p>
            <a:fld id="{558478D3-4DD5-4D7B-8D8D-7EA87687E863}" type="slidenum">
              <a:rPr lang="en-US" smtClean="0"/>
              <a:pPr/>
              <a:t>69</a:t>
            </a:fld>
            <a:endParaRPr lang="en-US"/>
          </a:p>
        </p:txBody>
      </p:sp>
      <p:sp>
        <p:nvSpPr>
          <p:cNvPr id="8" name="AutoShape 2">
            <a:extLst>
              <a:ext uri="{FF2B5EF4-FFF2-40B4-BE49-F238E27FC236}">
                <a16:creationId xmlns:a16="http://schemas.microsoft.com/office/drawing/2014/main" id="{DA9266BB-ADFD-8FA4-04C3-A137BA3ABE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234FB3F0-0D44-FC8E-A1AD-FA2920BD4E9B}"/>
              </a:ext>
            </a:extLst>
          </p:cNvPr>
          <p:cNvPicPr>
            <a:picLocks noChangeAspect="1"/>
          </p:cNvPicPr>
          <p:nvPr/>
        </p:nvPicPr>
        <p:blipFill>
          <a:blip r:embed="rId3"/>
          <a:stretch>
            <a:fillRect/>
          </a:stretch>
        </p:blipFill>
        <p:spPr>
          <a:xfrm>
            <a:off x="587990" y="1335120"/>
            <a:ext cx="5990079" cy="4492559"/>
          </a:xfrm>
          <a:prstGeom prst="rect">
            <a:avLst/>
          </a:prstGeom>
        </p:spPr>
      </p:pic>
      <p:cxnSp>
        <p:nvCxnSpPr>
          <p:cNvPr id="20" name="Straight Connector 19">
            <a:extLst>
              <a:ext uri="{FF2B5EF4-FFF2-40B4-BE49-F238E27FC236}">
                <a16:creationId xmlns:a16="http://schemas.microsoft.com/office/drawing/2014/main" id="{439E3EB0-9182-D92A-9672-4BA265C60557}"/>
              </a:ext>
            </a:extLst>
          </p:cNvPr>
          <p:cNvCxnSpPr>
            <a:cxnSpLocks/>
          </p:cNvCxnSpPr>
          <p:nvPr/>
        </p:nvCxnSpPr>
        <p:spPr>
          <a:xfrm>
            <a:off x="1405719" y="3223145"/>
            <a:ext cx="4815385" cy="1137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1BBDB8-5BB2-0B7B-8A6F-2D03A2248F8C}"/>
              </a:ext>
            </a:extLst>
          </p:cNvPr>
          <p:cNvCxnSpPr>
            <a:cxnSpLocks/>
          </p:cNvCxnSpPr>
          <p:nvPr/>
        </p:nvCxnSpPr>
        <p:spPr>
          <a:xfrm flipV="1">
            <a:off x="5568287" y="3234518"/>
            <a:ext cx="0" cy="1733267"/>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0A2BDF-DEA9-B7E8-30C2-F2BDBB4E5AB2}"/>
              </a:ext>
            </a:extLst>
          </p:cNvPr>
          <p:cNvCxnSpPr>
            <a:cxnSpLocks/>
          </p:cNvCxnSpPr>
          <p:nvPr/>
        </p:nvCxnSpPr>
        <p:spPr>
          <a:xfrm flipV="1">
            <a:off x="4765343" y="3234518"/>
            <a:ext cx="0" cy="941697"/>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8E5DF5B-5D20-36D0-D1C2-233596595780}"/>
              </a:ext>
            </a:extLst>
          </p:cNvPr>
          <p:cNvCxnSpPr>
            <a:cxnSpLocks/>
          </p:cNvCxnSpPr>
          <p:nvPr/>
        </p:nvCxnSpPr>
        <p:spPr>
          <a:xfrm flipV="1">
            <a:off x="4233081" y="3223145"/>
            <a:ext cx="0" cy="358255"/>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DAC5E7-0987-662D-C73D-980BF9617FED}"/>
              </a:ext>
            </a:extLst>
          </p:cNvPr>
          <p:cNvCxnSpPr>
            <a:cxnSpLocks/>
          </p:cNvCxnSpPr>
          <p:nvPr/>
        </p:nvCxnSpPr>
        <p:spPr>
          <a:xfrm flipV="1">
            <a:off x="3593910" y="2958151"/>
            <a:ext cx="0" cy="276367"/>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4BEAB82-1917-2AE0-913B-D4AC77A98E2C}"/>
              </a:ext>
            </a:extLst>
          </p:cNvPr>
          <p:cNvCxnSpPr>
            <a:cxnSpLocks/>
          </p:cNvCxnSpPr>
          <p:nvPr/>
        </p:nvCxnSpPr>
        <p:spPr>
          <a:xfrm flipV="1">
            <a:off x="3192865" y="2281448"/>
            <a:ext cx="0" cy="941697"/>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CB15A19-BD75-C2C8-934A-760DA070B973}"/>
              </a:ext>
            </a:extLst>
          </p:cNvPr>
          <p:cNvCxnSpPr>
            <a:cxnSpLocks/>
          </p:cNvCxnSpPr>
          <p:nvPr/>
        </p:nvCxnSpPr>
        <p:spPr>
          <a:xfrm flipV="1">
            <a:off x="2502089" y="1599061"/>
            <a:ext cx="0" cy="1635457"/>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7E09025-F8F8-4FD1-BFF9-8A3A842532FB}"/>
              </a:ext>
            </a:extLst>
          </p:cNvPr>
          <p:cNvCxnSpPr>
            <a:cxnSpLocks/>
          </p:cNvCxnSpPr>
          <p:nvPr/>
        </p:nvCxnSpPr>
        <p:spPr>
          <a:xfrm flipV="1">
            <a:off x="1901588" y="2639703"/>
            <a:ext cx="0" cy="594815"/>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07D4FC5-14D0-D747-1C82-D3E61BF9A7CA}"/>
              </a:ext>
            </a:extLst>
          </p:cNvPr>
          <p:cNvCxnSpPr>
            <a:cxnSpLocks/>
          </p:cNvCxnSpPr>
          <p:nvPr/>
        </p:nvCxnSpPr>
        <p:spPr>
          <a:xfrm flipV="1">
            <a:off x="6127845" y="3234518"/>
            <a:ext cx="0" cy="1091822"/>
          </a:xfrm>
          <a:prstGeom prst="straightConnector1">
            <a:avLst/>
          </a:prstGeom>
          <a:ln w="28575">
            <a:solidFill>
              <a:schemeClr val="accent1">
                <a:lumMod val="75000"/>
              </a:schemeClr>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493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a:t>Khoa </a:t>
            </a:r>
            <a:r>
              <a:rPr lang="en-US" err="1"/>
              <a:t>học</a:t>
            </a:r>
            <a:r>
              <a:rPr lang="en-US"/>
              <a:t>?</a:t>
            </a:r>
            <a:endParaRPr lang="en-GB"/>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7</a:t>
            </a:fld>
            <a:endParaRPr lang="en-US"/>
          </a:p>
        </p:txBody>
      </p:sp>
    </p:spTree>
    <p:extLst>
      <p:ext uri="{BB962C8B-B14F-4D97-AF65-F5344CB8AC3E}">
        <p14:creationId xmlns:p14="http://schemas.microsoft.com/office/powerpoint/2010/main" val="39570527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A1D5E-8F3E-0A81-A504-6A5764096FDC}"/>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p:sp>
        <p:nvSpPr>
          <p:cNvPr id="4" name="Footer Placeholder 3">
            <a:extLst>
              <a:ext uri="{FF2B5EF4-FFF2-40B4-BE49-F238E27FC236}">
                <a16:creationId xmlns:a16="http://schemas.microsoft.com/office/drawing/2014/main" id="{D7056A0A-6271-ED58-3B7A-E855F6CB2B4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32D059FE-B7BD-46C8-0369-119576496201}"/>
              </a:ext>
            </a:extLst>
          </p:cNvPr>
          <p:cNvSpPr>
            <a:spLocks noGrp="1"/>
          </p:cNvSpPr>
          <p:nvPr>
            <p:ph type="sldNum" sz="quarter" idx="12"/>
          </p:nvPr>
        </p:nvSpPr>
        <p:spPr/>
        <p:txBody>
          <a:bodyPr/>
          <a:lstStyle/>
          <a:p>
            <a:fld id="{558478D3-4DD5-4D7B-8D8D-7EA87687E863}" type="slidenum">
              <a:rPr lang="en-US" smtClean="0"/>
              <a:pPr/>
              <a:t>70</a:t>
            </a:fld>
            <a:endParaRPr lang="en-US"/>
          </a:p>
        </p:txBody>
      </p:sp>
      <p:pic>
        <p:nvPicPr>
          <p:cNvPr id="7" name="Picture 6">
            <a:extLst>
              <a:ext uri="{FF2B5EF4-FFF2-40B4-BE49-F238E27FC236}">
                <a16:creationId xmlns:a16="http://schemas.microsoft.com/office/drawing/2014/main" id="{2244E810-9EC0-1477-A75B-3E7D61B809A4}"/>
              </a:ext>
            </a:extLst>
          </p:cNvPr>
          <p:cNvPicPr>
            <a:picLocks noChangeAspect="1"/>
          </p:cNvPicPr>
          <p:nvPr/>
        </p:nvPicPr>
        <p:blipFill rotWithShape="1">
          <a:blip r:embed="rId2"/>
          <a:srcRect l="3201" t="12064" r="3249" b="3760"/>
          <a:stretch/>
        </p:blipFill>
        <p:spPr>
          <a:xfrm>
            <a:off x="6008649" y="2012416"/>
            <a:ext cx="5847062" cy="2833167"/>
          </a:xfrm>
          <a:prstGeom prst="rect">
            <a:avLst/>
          </a:prstGeom>
        </p:spPr>
      </p:pic>
      <p:sp>
        <p:nvSpPr>
          <p:cNvPr id="3" name="Content Placeholder 2">
            <a:extLst>
              <a:ext uri="{FF2B5EF4-FFF2-40B4-BE49-F238E27FC236}">
                <a16:creationId xmlns:a16="http://schemas.microsoft.com/office/drawing/2014/main" id="{56DC00DC-6E08-A5A2-36CB-CE9E00E6E1E2}"/>
              </a:ext>
            </a:extLst>
          </p:cNvPr>
          <p:cNvSpPr>
            <a:spLocks noGrp="1"/>
          </p:cNvSpPr>
          <p:nvPr>
            <p:ph idx="1"/>
          </p:nvPr>
        </p:nvSpPr>
        <p:spPr>
          <a:xfrm>
            <a:off x="838200" y="1388712"/>
            <a:ext cx="4864510" cy="4717131"/>
          </a:xfrm>
        </p:spPr>
        <p:txBody>
          <a:bodyPr/>
          <a:lstStyle/>
          <a:p>
            <a:pPr marL="0" indent="0">
              <a:buNone/>
            </a:pPr>
            <a:r>
              <a:rPr lang="en-US" sz="3600" err="1">
                <a:solidFill>
                  <a:schemeClr val="accent1">
                    <a:lumMod val="75000"/>
                  </a:schemeClr>
                </a:solidFill>
              </a:rPr>
              <a:t>Các</a:t>
            </a:r>
            <a:r>
              <a:rPr lang="en-US" sz="3600">
                <a:solidFill>
                  <a:schemeClr val="accent1">
                    <a:lumMod val="75000"/>
                  </a:schemeClr>
                </a:solidFill>
              </a:rPr>
              <a:t> </a:t>
            </a:r>
            <a:r>
              <a:rPr lang="en-US" sz="3600" err="1">
                <a:solidFill>
                  <a:schemeClr val="accent1">
                    <a:lumMod val="75000"/>
                  </a:schemeClr>
                </a:solidFill>
              </a:rPr>
              <a:t>giả</a:t>
            </a:r>
            <a:r>
              <a:rPr lang="en-US" sz="3600">
                <a:solidFill>
                  <a:schemeClr val="accent1">
                    <a:lumMod val="75000"/>
                  </a:schemeClr>
                </a:solidFill>
              </a:rPr>
              <a:t> </a:t>
            </a:r>
            <a:r>
              <a:rPr lang="en-US" sz="3600" err="1">
                <a:solidFill>
                  <a:schemeClr val="accent1">
                    <a:lumMod val="75000"/>
                  </a:schemeClr>
                </a:solidFill>
              </a:rPr>
              <a:t>định</a:t>
            </a:r>
            <a:endParaRPr lang="en-US" sz="3600">
              <a:solidFill>
                <a:schemeClr val="accent1">
                  <a:lumMod val="75000"/>
                </a:schemeClr>
              </a:solidFill>
            </a:endParaRPr>
          </a:p>
          <a:p>
            <a:endParaRPr lang="en-US"/>
          </a:p>
          <a:p>
            <a:r>
              <a:rPr lang="en-US" err="1"/>
              <a:t>Mối</a:t>
            </a:r>
            <a:r>
              <a:rPr lang="en-US"/>
              <a:t> </a:t>
            </a:r>
            <a:r>
              <a:rPr lang="en-US" err="1"/>
              <a:t>liên</a:t>
            </a:r>
            <a:r>
              <a:rPr lang="en-US"/>
              <a:t> </a:t>
            </a:r>
            <a:r>
              <a:rPr lang="en-US" err="1"/>
              <a:t>hệ</a:t>
            </a:r>
            <a:r>
              <a:rPr lang="en-US"/>
              <a:t> </a:t>
            </a:r>
            <a:r>
              <a:rPr lang="en-US" err="1"/>
              <a:t>tuyến</a:t>
            </a:r>
            <a:r>
              <a:rPr lang="en-US"/>
              <a:t> </a:t>
            </a:r>
            <a:r>
              <a:rPr lang="en-US" err="1"/>
              <a:t>tính</a:t>
            </a:r>
            <a:r>
              <a:rPr lang="en-US"/>
              <a:t> </a:t>
            </a:r>
            <a:r>
              <a:rPr lang="en-US" err="1"/>
              <a:t>với</a:t>
            </a:r>
            <a:r>
              <a:rPr lang="en-US"/>
              <a:t> </a:t>
            </a:r>
            <a:r>
              <a:rPr lang="en-US" err="1"/>
              <a:t>các</a:t>
            </a:r>
            <a:r>
              <a:rPr lang="en-US"/>
              <a:t> </a:t>
            </a:r>
            <a:r>
              <a:rPr lang="en-US" err="1"/>
              <a:t>tham</a:t>
            </a:r>
            <a:r>
              <a:rPr lang="en-US"/>
              <a:t> </a:t>
            </a:r>
            <a:r>
              <a:rPr lang="en-US" err="1"/>
              <a:t>số</a:t>
            </a:r>
            <a:r>
              <a:rPr lang="en-US"/>
              <a:t> </a:t>
            </a:r>
            <a:r>
              <a:rPr lang="en-US" err="1"/>
              <a:t>khảo</a:t>
            </a:r>
            <a:r>
              <a:rPr lang="en-US"/>
              <a:t> </a:t>
            </a:r>
            <a:r>
              <a:rPr lang="en-US" err="1"/>
              <a:t>sát</a:t>
            </a:r>
            <a:endParaRPr lang="en-US"/>
          </a:p>
          <a:p>
            <a:r>
              <a:rPr lang="en-US" err="1"/>
              <a:t>Các</a:t>
            </a:r>
            <a:r>
              <a:rPr lang="en-US"/>
              <a:t> </a:t>
            </a:r>
            <a:r>
              <a:rPr lang="en-US" err="1"/>
              <a:t>giá</a:t>
            </a:r>
            <a:r>
              <a:rPr lang="en-US"/>
              <a:t> </a:t>
            </a:r>
            <a:r>
              <a:rPr lang="en-US" err="1"/>
              <a:t>trị</a:t>
            </a:r>
            <a:r>
              <a:rPr lang="en-US"/>
              <a:t> Y </a:t>
            </a:r>
            <a:r>
              <a:rPr lang="en-US" err="1"/>
              <a:t>độc</a:t>
            </a:r>
            <a:r>
              <a:rPr lang="en-US"/>
              <a:t> </a:t>
            </a:r>
            <a:r>
              <a:rPr lang="en-US" err="1"/>
              <a:t>lập</a:t>
            </a:r>
            <a:r>
              <a:rPr lang="en-US"/>
              <a:t> </a:t>
            </a:r>
            <a:r>
              <a:rPr lang="en-US" err="1"/>
              <a:t>với</a:t>
            </a:r>
            <a:r>
              <a:rPr lang="en-US"/>
              <a:t> </a:t>
            </a:r>
            <a:r>
              <a:rPr lang="en-US" err="1"/>
              <a:t>nhau</a:t>
            </a:r>
            <a:endParaRPr lang="en-US"/>
          </a:p>
          <a:p>
            <a:r>
              <a:rPr lang="en-US" err="1"/>
              <a:t>Các</a:t>
            </a:r>
            <a:r>
              <a:rPr lang="en-US"/>
              <a:t> </a:t>
            </a:r>
            <a:r>
              <a:rPr lang="en-US" err="1"/>
              <a:t>sai</a:t>
            </a:r>
            <a:r>
              <a:rPr lang="en-US"/>
              <a:t> </a:t>
            </a:r>
            <a:r>
              <a:rPr lang="en-US" err="1"/>
              <a:t>số</a:t>
            </a:r>
            <a:r>
              <a:rPr lang="en-US"/>
              <a:t> </a:t>
            </a:r>
            <a:r>
              <a:rPr lang="en-US" err="1"/>
              <a:t>ngẫu</a:t>
            </a:r>
            <a:r>
              <a:rPr lang="en-US"/>
              <a:t> </a:t>
            </a:r>
            <a:r>
              <a:rPr lang="en-US" err="1"/>
              <a:t>nhiên</a:t>
            </a:r>
            <a:r>
              <a:rPr lang="en-US"/>
              <a:t> </a:t>
            </a:r>
            <a:r>
              <a:rPr lang="en-US" err="1"/>
              <a:t>tuân</a:t>
            </a:r>
            <a:r>
              <a:rPr lang="en-US"/>
              <a:t> </a:t>
            </a:r>
            <a:r>
              <a:rPr lang="en-US" err="1"/>
              <a:t>theo</a:t>
            </a:r>
            <a:r>
              <a:rPr lang="en-US"/>
              <a:t> </a:t>
            </a:r>
            <a:r>
              <a:rPr lang="en-US" err="1"/>
              <a:t>phân</a:t>
            </a:r>
            <a:r>
              <a:rPr lang="en-US"/>
              <a:t> </a:t>
            </a:r>
            <a:r>
              <a:rPr lang="en-US" err="1"/>
              <a:t>phối</a:t>
            </a:r>
            <a:r>
              <a:rPr lang="en-US"/>
              <a:t> </a:t>
            </a:r>
            <a:r>
              <a:rPr lang="en-US" err="1"/>
              <a:t>chuẩn</a:t>
            </a:r>
            <a:r>
              <a:rPr lang="en-US"/>
              <a:t> </a:t>
            </a:r>
            <a:r>
              <a:rPr lang="en-US" err="1"/>
              <a:t>có</a:t>
            </a:r>
            <a:r>
              <a:rPr lang="en-US"/>
              <a:t> </a:t>
            </a:r>
            <a:r>
              <a:rPr lang="en-US" err="1"/>
              <a:t>cùng</a:t>
            </a:r>
            <a:r>
              <a:rPr lang="en-US"/>
              <a:t> </a:t>
            </a:r>
            <a:r>
              <a:rPr lang="en-US" err="1"/>
              <a:t>phương</a:t>
            </a:r>
            <a:r>
              <a:rPr lang="en-US"/>
              <a:t> </a:t>
            </a:r>
            <a:r>
              <a:rPr lang="en-US" err="1"/>
              <a:t>sai</a:t>
            </a:r>
            <a:r>
              <a:rPr lang="en-US"/>
              <a:t> </a:t>
            </a:r>
            <a:r>
              <a:rPr lang="en-US" err="1"/>
              <a:t>và</a:t>
            </a:r>
            <a:r>
              <a:rPr lang="en-US"/>
              <a:t> </a:t>
            </a:r>
            <a:r>
              <a:rPr lang="en-US" err="1"/>
              <a:t>trung</a:t>
            </a:r>
            <a:r>
              <a:rPr lang="en-US"/>
              <a:t> </a:t>
            </a:r>
            <a:r>
              <a:rPr lang="en-US" err="1"/>
              <a:t>bình</a:t>
            </a:r>
            <a:r>
              <a:rPr lang="en-US"/>
              <a:t> = 0</a:t>
            </a:r>
          </a:p>
          <a:p>
            <a:endParaRPr lang="en-US"/>
          </a:p>
        </p:txBody>
      </p:sp>
    </p:spTree>
    <p:extLst>
      <p:ext uri="{BB962C8B-B14F-4D97-AF65-F5344CB8AC3E}">
        <p14:creationId xmlns:p14="http://schemas.microsoft.com/office/powerpoint/2010/main" val="21648978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71</a:t>
            </a:fld>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AEB874-0263-17AA-4B17-6FB7128B4C02}"/>
                  </a:ext>
                </a:extLst>
              </p:cNvPr>
              <p:cNvSpPr>
                <a:spLocks noGrp="1"/>
              </p:cNvSpPr>
              <p:nvPr>
                <p:ph idx="1"/>
              </p:nvPr>
            </p:nvSpPr>
            <p:spPr>
              <a:xfrm>
                <a:off x="838199" y="1204213"/>
                <a:ext cx="10515599" cy="4215685"/>
              </a:xfrm>
            </p:spPr>
            <p:txBody>
              <a:bodyPr/>
              <a:lstStyle/>
              <a:p>
                <a:pPr marL="0" indent="0">
                  <a:buNone/>
                </a:pPr>
                <a:r>
                  <a:rPr lang="en-US" sz="3600">
                    <a:solidFill>
                      <a:schemeClr val="accent1">
                        <a:lumMod val="75000"/>
                      </a:schemeClr>
                    </a:solidFill>
                  </a:rPr>
                  <a:t>Kiểm </a:t>
                </a:r>
                <a:r>
                  <a:rPr lang="en-US" sz="3600" err="1">
                    <a:solidFill>
                      <a:schemeClr val="accent1">
                        <a:lumMod val="75000"/>
                      </a:schemeClr>
                    </a:solidFill>
                  </a:rPr>
                  <a:t>tra</a:t>
                </a:r>
                <a:r>
                  <a:rPr lang="en-US" sz="3600">
                    <a:solidFill>
                      <a:schemeClr val="accent1">
                        <a:lumMod val="75000"/>
                      </a:schemeClr>
                    </a:solidFill>
                  </a:rPr>
                  <a:t> </a:t>
                </a:r>
                <a:r>
                  <a:rPr lang="en-US" sz="3600" err="1">
                    <a:solidFill>
                      <a:schemeClr val="accent1">
                        <a:lumMod val="75000"/>
                      </a:schemeClr>
                    </a:solidFill>
                  </a:rPr>
                  <a:t>giả</a:t>
                </a:r>
                <a:r>
                  <a:rPr lang="en-US" sz="3600">
                    <a:solidFill>
                      <a:schemeClr val="accent1">
                        <a:lumMod val="75000"/>
                      </a:schemeClr>
                    </a:solidFill>
                  </a:rPr>
                  <a:t> </a:t>
                </a:r>
                <a:r>
                  <a:rPr lang="en-US" sz="3600" err="1">
                    <a:solidFill>
                      <a:schemeClr val="accent1">
                        <a:lumMod val="75000"/>
                      </a:schemeClr>
                    </a:solidFill>
                  </a:rPr>
                  <a:t>định</a:t>
                </a:r>
                <a:endParaRPr lang="en-US" sz="3600">
                  <a:solidFill>
                    <a:schemeClr val="accent1">
                      <a:lumMod val="75000"/>
                    </a:schemeClr>
                  </a:solidFill>
                </a:endParaRPr>
              </a:p>
              <a:p>
                <a:pPr marL="0" indent="0">
                  <a:buNone/>
                </a:pPr>
                <a:r>
                  <a:rPr lang="en-US" sz="2400">
                    <a:solidFill>
                      <a:srgbClr val="FF0000"/>
                    </a:solidFill>
                  </a:rPr>
                  <a:t>! </a:t>
                </a:r>
                <a:r>
                  <a:rPr lang="en-US" sz="2400" err="1">
                    <a:solidFill>
                      <a:srgbClr val="FF0000"/>
                    </a:solidFill>
                  </a:rPr>
                  <a:t>Giả</a:t>
                </a:r>
                <a:r>
                  <a:rPr lang="en-US" sz="2400">
                    <a:solidFill>
                      <a:srgbClr val="FF0000"/>
                    </a:solidFill>
                  </a:rPr>
                  <a:t> </a:t>
                </a:r>
                <a:r>
                  <a:rPr lang="en-US" sz="2400" err="1">
                    <a:solidFill>
                      <a:srgbClr val="FF0000"/>
                    </a:solidFill>
                  </a:rPr>
                  <a:t>định</a:t>
                </a:r>
                <a:r>
                  <a:rPr lang="en-US" sz="2400">
                    <a:solidFill>
                      <a:srgbClr val="FF0000"/>
                    </a:solidFill>
                  </a:rPr>
                  <a:t> </a:t>
                </a:r>
                <a:r>
                  <a:rPr lang="en-US" sz="2400" err="1">
                    <a:solidFill>
                      <a:srgbClr val="FF0000"/>
                    </a:solidFill>
                  </a:rPr>
                  <a:t>phân</a:t>
                </a:r>
                <a:r>
                  <a:rPr lang="en-US" sz="2400">
                    <a:solidFill>
                      <a:srgbClr val="FF0000"/>
                    </a:solidFill>
                  </a:rPr>
                  <a:t> </a:t>
                </a:r>
                <a:r>
                  <a:rPr lang="en-US" sz="2400" err="1">
                    <a:solidFill>
                      <a:srgbClr val="FF0000"/>
                    </a:solidFill>
                  </a:rPr>
                  <a:t>phối</a:t>
                </a:r>
                <a:r>
                  <a:rPr lang="en-US" sz="2400">
                    <a:solidFill>
                      <a:srgbClr val="FF0000"/>
                    </a:solidFill>
                  </a:rPr>
                  <a:t> </a:t>
                </a:r>
                <a:r>
                  <a:rPr lang="en-US" sz="2400" err="1">
                    <a:solidFill>
                      <a:srgbClr val="FF0000"/>
                    </a:solidFill>
                  </a:rPr>
                  <a:t>chuẩn</a:t>
                </a:r>
                <a:r>
                  <a:rPr lang="en-US" sz="2400">
                    <a:solidFill>
                      <a:srgbClr val="FF0000"/>
                    </a:solidFill>
                  </a:rPr>
                  <a:t> </a:t>
                </a:r>
                <a:r>
                  <a:rPr lang="en-US" sz="2400" err="1">
                    <a:solidFill>
                      <a:srgbClr val="FF0000"/>
                    </a:solidFill>
                  </a:rPr>
                  <a:t>là</a:t>
                </a:r>
                <a:r>
                  <a:rPr lang="en-US" sz="2400">
                    <a:solidFill>
                      <a:srgbClr val="FF0000"/>
                    </a:solidFill>
                  </a:rPr>
                  <a:t> </a:t>
                </a:r>
                <a:r>
                  <a:rPr lang="en-US" sz="2400" err="1">
                    <a:solidFill>
                      <a:srgbClr val="FF0000"/>
                    </a:solidFill>
                  </a:rPr>
                  <a:t>cho</a:t>
                </a:r>
                <a:r>
                  <a:rPr lang="en-US" sz="2400">
                    <a:solidFill>
                      <a:srgbClr val="FF0000"/>
                    </a:solidFill>
                  </a:rPr>
                  <a:t> </a:t>
                </a:r>
                <a:r>
                  <a:rPr lang="en-US" sz="2400" err="1">
                    <a:solidFill>
                      <a:srgbClr val="FF0000"/>
                    </a:solidFill>
                  </a:rPr>
                  <a:t>phần</a:t>
                </a:r>
                <a:r>
                  <a:rPr lang="en-US" sz="2400">
                    <a:solidFill>
                      <a:srgbClr val="FF0000"/>
                    </a:solidFill>
                  </a:rPr>
                  <a:t> </a:t>
                </a:r>
                <a:r>
                  <a:rPr lang="en-US" sz="2400" err="1">
                    <a:solidFill>
                      <a:srgbClr val="FF0000"/>
                    </a:solidFill>
                  </a:rPr>
                  <a:t>dư</a:t>
                </a:r>
                <a:r>
                  <a:rPr lang="en-US" sz="2400">
                    <a:solidFill>
                      <a:srgbClr val="FF0000"/>
                    </a:solidFill>
                  </a:rPr>
                  <a:t>/</a:t>
                </a:r>
                <a:r>
                  <a:rPr lang="en-US" sz="2400" err="1">
                    <a:solidFill>
                      <a:srgbClr val="FF0000"/>
                    </a:solidFill>
                  </a:rPr>
                  <a:t>sai</a:t>
                </a:r>
                <a:r>
                  <a:rPr lang="en-US" sz="2400">
                    <a:solidFill>
                      <a:srgbClr val="FF0000"/>
                    </a:solidFill>
                  </a:rPr>
                  <a:t> </a:t>
                </a:r>
                <a:r>
                  <a:rPr lang="en-US" sz="2400" err="1">
                    <a:solidFill>
                      <a:srgbClr val="FF0000"/>
                    </a:solidFill>
                  </a:rPr>
                  <a:t>số</a:t>
                </a:r>
                <a:r>
                  <a:rPr lang="en-US" sz="2400">
                    <a:solidFill>
                      <a:srgbClr val="FF0000"/>
                    </a:solidFill>
                  </a:rPr>
                  <a:t> </a:t>
                </a:r>
                <a:r>
                  <a:rPr lang="en-US" sz="2400" err="1">
                    <a:solidFill>
                      <a:srgbClr val="FF0000"/>
                    </a:solidFill>
                  </a:rPr>
                  <a:t>ngẫu</a:t>
                </a:r>
                <a:r>
                  <a:rPr lang="en-US" sz="2400">
                    <a:solidFill>
                      <a:srgbClr val="FF0000"/>
                    </a:solidFill>
                  </a:rPr>
                  <a:t> </a:t>
                </a:r>
                <a:r>
                  <a:rPr lang="en-US" sz="2400" err="1">
                    <a:solidFill>
                      <a:srgbClr val="FF0000"/>
                    </a:solidFill>
                  </a:rPr>
                  <a:t>nhiên</a:t>
                </a:r>
                <a:r>
                  <a:rPr lang="en-US" sz="2400">
                    <a:solidFill>
                      <a:srgbClr val="FF0000"/>
                    </a:solidFill>
                  </a:rPr>
                  <a:t> </a:t>
                </a:r>
                <a14:m>
                  <m:oMath xmlns:m="http://schemas.openxmlformats.org/officeDocument/2006/math">
                    <m:r>
                      <a:rPr lang="en-US" sz="2400" b="0" i="1" smtClean="0">
                        <a:solidFill>
                          <a:srgbClr val="FF0000"/>
                        </a:solidFill>
                        <a:latin typeface="Cambria Math" panose="02040503050406030204" pitchFamily="18" charset="0"/>
                      </a:rPr>
                      <m:t>𝜖</m:t>
                    </m:r>
                  </m:oMath>
                </a14:m>
                <a:r>
                  <a:rPr lang="en-US" sz="2400">
                    <a:solidFill>
                      <a:srgbClr val="FF0000"/>
                    </a:solidFill>
                  </a:rPr>
                  <a:t> </a:t>
                </a:r>
                <a:r>
                  <a:rPr lang="en-US" sz="2400" err="1">
                    <a:solidFill>
                      <a:srgbClr val="FF0000"/>
                    </a:solidFill>
                  </a:rPr>
                  <a:t>không</a:t>
                </a:r>
                <a:r>
                  <a:rPr lang="en-US" sz="2400">
                    <a:solidFill>
                      <a:srgbClr val="FF0000"/>
                    </a:solidFill>
                  </a:rPr>
                  <a:t> </a:t>
                </a:r>
                <a:r>
                  <a:rPr lang="en-US" sz="2400" err="1">
                    <a:solidFill>
                      <a:srgbClr val="FF0000"/>
                    </a:solidFill>
                  </a:rPr>
                  <a:t>phải</a:t>
                </a:r>
                <a:r>
                  <a:rPr lang="en-US" sz="2400">
                    <a:solidFill>
                      <a:srgbClr val="FF0000"/>
                    </a:solidFill>
                  </a:rPr>
                  <a:t> </a:t>
                </a:r>
                <a:r>
                  <a:rPr lang="en-US" sz="2400" err="1">
                    <a:solidFill>
                      <a:srgbClr val="FF0000"/>
                    </a:solidFill>
                  </a:rPr>
                  <a:t>biến</a:t>
                </a:r>
                <a:r>
                  <a:rPr lang="en-US" sz="2400">
                    <a:solidFill>
                      <a:srgbClr val="FF0000"/>
                    </a:solidFill>
                  </a:rPr>
                  <a:t> </a:t>
                </a:r>
                <a:r>
                  <a:rPr lang="en-US" sz="2400" err="1">
                    <a:solidFill>
                      <a:srgbClr val="FF0000"/>
                    </a:solidFill>
                  </a:rPr>
                  <a:t>phụ</a:t>
                </a:r>
                <a:r>
                  <a:rPr lang="en-US" sz="2400">
                    <a:solidFill>
                      <a:srgbClr val="FF0000"/>
                    </a:solidFill>
                  </a:rPr>
                  <a:t> </a:t>
                </a:r>
                <a:r>
                  <a:rPr lang="en-US" sz="2400" err="1">
                    <a:solidFill>
                      <a:srgbClr val="FF0000"/>
                    </a:solidFill>
                  </a:rPr>
                  <a:t>thuộc</a:t>
                </a:r>
                <a:r>
                  <a:rPr lang="en-US" sz="2400">
                    <a:solidFill>
                      <a:srgbClr val="FF0000"/>
                    </a:solidFill>
                  </a:rPr>
                  <a:t> </a:t>
                </a:r>
                <a14:m>
                  <m:oMath xmlns:m="http://schemas.openxmlformats.org/officeDocument/2006/math">
                    <m:r>
                      <a:rPr lang="en-US" sz="2400" b="0" i="1" smtClean="0">
                        <a:solidFill>
                          <a:srgbClr val="FF0000"/>
                        </a:solidFill>
                        <a:latin typeface="Cambria Math" panose="02040503050406030204" pitchFamily="18" charset="0"/>
                      </a:rPr>
                      <m:t>𝑌</m:t>
                    </m:r>
                  </m:oMath>
                </a14:m>
                <a:r>
                  <a:rPr lang="en-US" sz="2400">
                    <a:solidFill>
                      <a:srgbClr val="FF0000"/>
                    </a:solidFill>
                  </a:rPr>
                  <a:t> </a:t>
                </a:r>
              </a:p>
              <a:p>
                <a:pPr marL="0" indent="0">
                  <a:buNone/>
                </a:pPr>
                <a:endParaRPr lang="en-US" sz="2400">
                  <a:solidFill>
                    <a:srgbClr val="FF0000"/>
                  </a:solidFill>
                </a:endParaRPr>
              </a:p>
              <a:p>
                <a:pPr marL="0" indent="0">
                  <a:buNone/>
                </a:pPr>
                <a:r>
                  <a:rPr lang="en-US" sz="2400">
                    <a:solidFill>
                      <a:srgbClr val="FF0000"/>
                    </a:solidFill>
                  </a:rPr>
                  <a:t>! </a:t>
                </a:r>
                <a:r>
                  <a:rPr lang="en-US" sz="2400" err="1">
                    <a:solidFill>
                      <a:srgbClr val="FF0000"/>
                    </a:solidFill>
                  </a:rPr>
                  <a:t>Các</a:t>
                </a:r>
                <a:r>
                  <a:rPr lang="en-US" sz="2400">
                    <a:solidFill>
                      <a:srgbClr val="FF0000"/>
                    </a:solidFill>
                  </a:rPr>
                  <a:t> </a:t>
                </a:r>
                <a:r>
                  <a:rPr lang="en-US" sz="2400" err="1">
                    <a:solidFill>
                      <a:srgbClr val="FF0000"/>
                    </a:solidFill>
                  </a:rPr>
                  <a:t>kiểm</a:t>
                </a:r>
                <a:r>
                  <a:rPr lang="en-US" sz="2400">
                    <a:solidFill>
                      <a:srgbClr val="FF0000"/>
                    </a:solidFill>
                  </a:rPr>
                  <a:t> </a:t>
                </a:r>
                <a:r>
                  <a:rPr lang="en-US" sz="2400" err="1">
                    <a:solidFill>
                      <a:srgbClr val="FF0000"/>
                    </a:solidFill>
                  </a:rPr>
                  <a:t>định</a:t>
                </a:r>
                <a:r>
                  <a:rPr lang="en-US" sz="2400">
                    <a:solidFill>
                      <a:srgbClr val="FF0000"/>
                    </a:solidFill>
                  </a:rPr>
                  <a:t> </a:t>
                </a:r>
                <a:r>
                  <a:rPr lang="en-US" sz="2400" err="1">
                    <a:solidFill>
                      <a:srgbClr val="FF0000"/>
                    </a:solidFill>
                  </a:rPr>
                  <a:t>phân</a:t>
                </a:r>
                <a:r>
                  <a:rPr lang="en-US" sz="2400">
                    <a:solidFill>
                      <a:srgbClr val="FF0000"/>
                    </a:solidFill>
                  </a:rPr>
                  <a:t> </a:t>
                </a:r>
                <a:r>
                  <a:rPr lang="en-US" sz="2400" err="1">
                    <a:solidFill>
                      <a:srgbClr val="FF0000"/>
                    </a:solidFill>
                  </a:rPr>
                  <a:t>phối</a:t>
                </a:r>
                <a:r>
                  <a:rPr lang="en-US" sz="2400">
                    <a:solidFill>
                      <a:srgbClr val="FF0000"/>
                    </a:solidFill>
                  </a:rPr>
                  <a:t> </a:t>
                </a:r>
                <a:r>
                  <a:rPr lang="en-US" sz="2400" err="1">
                    <a:solidFill>
                      <a:srgbClr val="FF0000"/>
                    </a:solidFill>
                  </a:rPr>
                  <a:t>chuẩn</a:t>
                </a:r>
                <a:r>
                  <a:rPr lang="en-US" sz="2400">
                    <a:solidFill>
                      <a:srgbClr val="FF0000"/>
                    </a:solidFill>
                  </a:rPr>
                  <a:t> (</a:t>
                </a:r>
                <a:r>
                  <a:rPr lang="en-US" sz="2400" err="1">
                    <a:solidFill>
                      <a:srgbClr val="FF0000"/>
                    </a:solidFill>
                  </a:rPr>
                  <a:t>vd</a:t>
                </a:r>
                <a:r>
                  <a:rPr lang="en-US" sz="2400">
                    <a:solidFill>
                      <a:srgbClr val="FF0000"/>
                    </a:solidFill>
                  </a:rPr>
                  <a:t>: Kolmogorov–Smirnov, Shapiro–Wilk) </a:t>
                </a:r>
                <a:r>
                  <a:rPr lang="en-US" sz="2400" err="1">
                    <a:solidFill>
                      <a:srgbClr val="FF0000"/>
                    </a:solidFill>
                  </a:rPr>
                  <a:t>bãi</a:t>
                </a:r>
                <a:r>
                  <a:rPr lang="en-US" sz="2400">
                    <a:solidFill>
                      <a:srgbClr val="FF0000"/>
                    </a:solidFill>
                  </a:rPr>
                  <a:t> </a:t>
                </a:r>
                <a:r>
                  <a:rPr lang="en-US" sz="2400" err="1">
                    <a:solidFill>
                      <a:srgbClr val="FF0000"/>
                    </a:solidFill>
                  </a:rPr>
                  <a:t>bỏ</a:t>
                </a:r>
                <a:r>
                  <a:rPr lang="en-US" sz="2400">
                    <a:solidFill>
                      <a:srgbClr val="FF0000"/>
                    </a:solidFill>
                  </a:rPr>
                  <a:t> </a:t>
                </a:r>
                <a:r>
                  <a:rPr lang="en-US" sz="2400" err="1">
                    <a:solidFill>
                      <a:srgbClr val="FF0000"/>
                    </a:solidFill>
                  </a:rPr>
                  <a:t>phân</a:t>
                </a:r>
                <a:r>
                  <a:rPr lang="en-US" sz="2400">
                    <a:solidFill>
                      <a:srgbClr val="FF0000"/>
                    </a:solidFill>
                  </a:rPr>
                  <a:t> </a:t>
                </a:r>
                <a:r>
                  <a:rPr lang="en-US" sz="2400" err="1">
                    <a:solidFill>
                      <a:srgbClr val="FF0000"/>
                    </a:solidFill>
                  </a:rPr>
                  <a:t>phối</a:t>
                </a:r>
                <a:r>
                  <a:rPr lang="en-US" sz="2400">
                    <a:solidFill>
                      <a:srgbClr val="FF0000"/>
                    </a:solidFill>
                  </a:rPr>
                  <a:t> </a:t>
                </a:r>
                <a:r>
                  <a:rPr lang="en-US" sz="2400" err="1">
                    <a:solidFill>
                      <a:srgbClr val="FF0000"/>
                    </a:solidFill>
                  </a:rPr>
                  <a:t>chuẩn</a:t>
                </a:r>
                <a:r>
                  <a:rPr lang="en-US" sz="2400">
                    <a:solidFill>
                      <a:srgbClr val="FF0000"/>
                    </a:solidFill>
                  </a:rPr>
                  <a:t> </a:t>
                </a:r>
                <a:r>
                  <a:rPr lang="en-US" sz="2400" err="1">
                    <a:solidFill>
                      <a:srgbClr val="FF0000"/>
                    </a:solidFill>
                  </a:rPr>
                  <a:t>khi</a:t>
                </a:r>
                <a:r>
                  <a:rPr lang="en-US" sz="2400">
                    <a:solidFill>
                      <a:srgbClr val="FF0000"/>
                    </a:solidFill>
                  </a:rPr>
                  <a:t> </a:t>
                </a:r>
                <a:r>
                  <a:rPr lang="en-US" sz="2400" err="1">
                    <a:solidFill>
                      <a:srgbClr val="FF0000"/>
                    </a:solidFill>
                  </a:rPr>
                  <a:t>số</a:t>
                </a:r>
                <a:r>
                  <a:rPr lang="en-US" sz="2400">
                    <a:solidFill>
                      <a:srgbClr val="FF0000"/>
                    </a:solidFill>
                  </a:rPr>
                  <a:t> </a:t>
                </a:r>
                <a:r>
                  <a:rPr lang="en-US" sz="2400" err="1">
                    <a:solidFill>
                      <a:srgbClr val="FF0000"/>
                    </a:solidFill>
                  </a:rPr>
                  <a:t>mẫu</a:t>
                </a:r>
                <a:r>
                  <a:rPr lang="en-US" sz="2400">
                    <a:solidFill>
                      <a:srgbClr val="FF0000"/>
                    </a:solidFill>
                  </a:rPr>
                  <a:t> </a:t>
                </a:r>
                <a:r>
                  <a:rPr lang="en-US" sz="2400" err="1">
                    <a:solidFill>
                      <a:srgbClr val="FF0000"/>
                    </a:solidFill>
                  </a:rPr>
                  <a:t>lớn</a:t>
                </a:r>
                <a:r>
                  <a:rPr lang="en-US" sz="2400">
                    <a:solidFill>
                      <a:srgbClr val="FF0000"/>
                    </a:solidFill>
                  </a:rPr>
                  <a:t> </a:t>
                </a:r>
              </a:p>
              <a:p>
                <a:pPr marL="0" indent="0">
                  <a:buNone/>
                </a:pPr>
                <a:endParaRPr lang="en-US" sz="2400">
                  <a:solidFill>
                    <a:srgbClr val="FF0000"/>
                  </a:solidFill>
                </a:endParaRPr>
              </a:p>
              <a:p>
                <a:pPr marL="0" indent="0">
                  <a:buNone/>
                </a:pPr>
                <a:endParaRPr lang="en-US" sz="2400">
                  <a:solidFill>
                    <a:srgbClr val="FF0000"/>
                  </a:solidFill>
                </a:endParaRPr>
              </a:p>
            </p:txBody>
          </p:sp>
        </mc:Choice>
        <mc:Fallback xmlns="">
          <p:sp>
            <p:nvSpPr>
              <p:cNvPr id="3" name="Content Placeholder 2">
                <a:extLst>
                  <a:ext uri="{FF2B5EF4-FFF2-40B4-BE49-F238E27FC236}">
                    <a16:creationId xmlns:a16="http://schemas.microsoft.com/office/drawing/2014/main" id="{B7AEB874-0263-17AA-4B17-6FB7128B4C02}"/>
                  </a:ext>
                </a:extLst>
              </p:cNvPr>
              <p:cNvSpPr>
                <a:spLocks noGrp="1" noRot="1" noChangeAspect="1" noMove="1" noResize="1" noEditPoints="1" noAdjustHandles="1" noChangeArrowheads="1" noChangeShapeType="1" noTextEdit="1"/>
              </p:cNvSpPr>
              <p:nvPr>
                <p:ph idx="1"/>
              </p:nvPr>
            </p:nvSpPr>
            <p:spPr>
              <a:xfrm>
                <a:off x="838199" y="1204213"/>
                <a:ext cx="10515599" cy="4215685"/>
              </a:xfrm>
              <a:blipFill>
                <a:blip r:embed="rId2"/>
                <a:stretch>
                  <a:fillRect l="-1739" t="-3618" r="-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8A01398-1C0F-DBD6-BB5C-6DDCDEFED56D}"/>
                  </a:ext>
                </a:extLst>
              </p:cNvPr>
              <p:cNvSpPr txBox="1"/>
              <p:nvPr/>
            </p:nvSpPr>
            <p:spPr>
              <a:xfrm>
                <a:off x="3047998" y="4233595"/>
                <a:ext cx="6096000" cy="830997"/>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𝜖</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r>
                        <a:rPr lang="en-US" sz="2400" b="0" i="1" smtClean="0">
                          <a:latin typeface="Cambria Math" panose="02040503050406030204" pitchFamily="18" charset="0"/>
                        </a:rPr>
                        <m:t>𝜎</m:t>
                      </m:r>
                      <m:r>
                        <a:rPr lang="en-US" sz="2400" b="0" i="1" smtClean="0">
                          <a:latin typeface="Cambria Math" panose="02040503050406030204" pitchFamily="18" charset="0"/>
                        </a:rPr>
                        <m:t>)</m:t>
                      </m:r>
                    </m:oMath>
                  </m:oMathPara>
                </a14:m>
                <a:endParaRPr lang="en-US" sz="2400" b="0"/>
              </a:p>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𝑎</m:t>
                          </m:r>
                        </m:sub>
                      </m:sSub>
                      <m:r>
                        <a:rPr lang="en-US" sz="2400" b="0" i="1" smtClean="0">
                          <a:latin typeface="Cambria Math" panose="02040503050406030204" pitchFamily="18" charset="0"/>
                        </a:rPr>
                        <m:t>:</m:t>
                      </m:r>
                      <m:r>
                        <a:rPr lang="en-US" sz="2400" i="1">
                          <a:latin typeface="Cambria Math" panose="02040503050406030204" pitchFamily="18" charset="0"/>
                        </a:rPr>
                        <m:t>𝜖</m:t>
                      </m:r>
                      <m:r>
                        <a:rPr lang="en-US" sz="2400" b="0" i="1" smtClean="0">
                          <a:latin typeface="Cambria Math" panose="02040503050406030204" pitchFamily="18" charset="0"/>
                        </a:rPr>
                        <m:t> </m:t>
                      </m:r>
                      <m:r>
                        <a:rPr lang="en-US" sz="2400" i="1">
                          <a:latin typeface="Cambria Math" panose="02040503050406030204" pitchFamily="18" charset="0"/>
                        </a:rPr>
                        <m:t>𝑘h</m:t>
                      </m:r>
                      <m:r>
                        <a:rPr lang="en-US" sz="2400" i="1">
                          <a:latin typeface="Cambria Math" panose="02040503050406030204" pitchFamily="18" charset="0"/>
                        </a:rPr>
                        <m:t>ô</m:t>
                      </m:r>
                      <m:r>
                        <a:rPr lang="en-US" sz="2400" i="1">
                          <a:latin typeface="Cambria Math" panose="02040503050406030204" pitchFamily="18" charset="0"/>
                        </a:rPr>
                        <m:t>𝑛𝑔</m:t>
                      </m:r>
                      <m:r>
                        <a:rPr lang="en-US" sz="2400" i="1">
                          <a:latin typeface="Cambria Math" panose="02040503050406030204" pitchFamily="18" charset="0"/>
                        </a:rPr>
                        <m:t> </m:t>
                      </m:r>
                      <m:r>
                        <a:rPr lang="en-US" sz="2400" i="1">
                          <a:latin typeface="Cambria Math" panose="02040503050406030204" pitchFamily="18" charset="0"/>
                        </a:rPr>
                        <m:t>𝑡h𝑒𝑜</m:t>
                      </m:r>
                      <m:r>
                        <a:rPr lang="en-US" sz="2400" i="1">
                          <a:latin typeface="Cambria Math" panose="02040503050406030204" pitchFamily="18" charset="0"/>
                        </a:rPr>
                        <m:t> </m:t>
                      </m:r>
                      <m:r>
                        <a:rPr lang="en-US" sz="2400" i="1">
                          <a:latin typeface="Cambria Math" panose="02040503050406030204" pitchFamily="18" charset="0"/>
                        </a:rPr>
                        <m:t>𝑝h</m:t>
                      </m:r>
                      <m:r>
                        <a:rPr lang="en-US" sz="2400" i="1">
                          <a:latin typeface="Cambria Math" panose="02040503050406030204" pitchFamily="18" charset="0"/>
                        </a:rPr>
                        <m:t>â</m:t>
                      </m:r>
                      <m:r>
                        <a:rPr lang="en-US" sz="2400" i="1">
                          <a:latin typeface="Cambria Math" panose="02040503050406030204" pitchFamily="18" charset="0"/>
                        </a:rPr>
                        <m:t>𝑛</m:t>
                      </m:r>
                      <m:r>
                        <a:rPr lang="en-US" sz="2400" i="1">
                          <a:latin typeface="Cambria Math" panose="02040503050406030204" pitchFamily="18" charset="0"/>
                        </a:rPr>
                        <m:t> </m:t>
                      </m:r>
                      <m:r>
                        <a:rPr lang="en-US" sz="2400" i="1">
                          <a:latin typeface="Cambria Math" panose="02040503050406030204" pitchFamily="18" charset="0"/>
                        </a:rPr>
                        <m:t>𝑝h</m:t>
                      </m:r>
                      <m:r>
                        <a:rPr lang="en-US" sz="2400" i="1">
                          <a:latin typeface="Cambria Math" panose="02040503050406030204" pitchFamily="18" charset="0"/>
                        </a:rPr>
                        <m:t>ố</m:t>
                      </m:r>
                      <m:r>
                        <a:rPr lang="en-US" sz="2400" i="1">
                          <a:latin typeface="Cambria Math" panose="02040503050406030204" pitchFamily="18" charset="0"/>
                        </a:rPr>
                        <m:t>𝑖</m:t>
                      </m:r>
                      <m:r>
                        <a:rPr lang="en-US" sz="2400" i="1">
                          <a:latin typeface="Cambria Math" panose="02040503050406030204" pitchFamily="18" charset="0"/>
                        </a:rPr>
                        <m:t> </m:t>
                      </m:r>
                      <m:r>
                        <a:rPr lang="en-US" sz="2400" i="1">
                          <a:latin typeface="Cambria Math" panose="02040503050406030204" pitchFamily="18" charset="0"/>
                        </a:rPr>
                        <m:t>𝑐h𝑢</m:t>
                      </m:r>
                      <m:r>
                        <a:rPr lang="en-US" sz="2400" i="1">
                          <a:latin typeface="Cambria Math" panose="02040503050406030204" pitchFamily="18" charset="0"/>
                        </a:rPr>
                        <m:t>ẩ</m:t>
                      </m:r>
                      <m:r>
                        <a:rPr lang="en-US" sz="2400" i="1">
                          <a:latin typeface="Cambria Math" panose="02040503050406030204" pitchFamily="18" charset="0"/>
                        </a:rPr>
                        <m:t>𝑛</m:t>
                      </m:r>
                    </m:oMath>
                  </m:oMathPara>
                </a14:m>
                <a:endParaRPr lang="en-US" sz="2400"/>
              </a:p>
            </p:txBody>
          </p:sp>
        </mc:Choice>
        <mc:Fallback xmlns="">
          <p:sp>
            <p:nvSpPr>
              <p:cNvPr id="8" name="TextBox 7">
                <a:extLst>
                  <a:ext uri="{FF2B5EF4-FFF2-40B4-BE49-F238E27FC236}">
                    <a16:creationId xmlns:a16="http://schemas.microsoft.com/office/drawing/2014/main" id="{08A01398-1C0F-DBD6-BB5C-6DDCDEFED56D}"/>
                  </a:ext>
                </a:extLst>
              </p:cNvPr>
              <p:cNvSpPr txBox="1">
                <a:spLocks noRot="1" noChangeAspect="1" noMove="1" noResize="1" noEditPoints="1" noAdjustHandles="1" noChangeArrowheads="1" noChangeShapeType="1" noTextEdit="1"/>
              </p:cNvSpPr>
              <p:nvPr/>
            </p:nvSpPr>
            <p:spPr>
              <a:xfrm>
                <a:off x="3047998" y="4233595"/>
                <a:ext cx="6096000" cy="830997"/>
              </a:xfrm>
              <a:prstGeom prst="rect">
                <a:avLst/>
              </a:prstGeom>
              <a:blipFill>
                <a:blip r:embed="rId3"/>
                <a:stretch>
                  <a:fillRect b="-10219"/>
                </a:stretch>
              </a:blipFill>
            </p:spPr>
            <p:txBody>
              <a:bodyPr/>
              <a:lstStyle/>
              <a:p>
                <a:r>
                  <a:rPr lang="en-US">
                    <a:noFill/>
                  </a:rPr>
                  <a:t> </a:t>
                </a:r>
              </a:p>
            </p:txBody>
          </p:sp>
        </mc:Fallback>
      </mc:AlternateContent>
    </p:spTree>
    <p:extLst>
      <p:ext uri="{BB962C8B-B14F-4D97-AF65-F5344CB8AC3E}">
        <p14:creationId xmlns:p14="http://schemas.microsoft.com/office/powerpoint/2010/main" val="41511335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đơn</a:t>
            </a:r>
            <a:r>
              <a:rPr lang="en-US"/>
              <a:t> </a:t>
            </a:r>
            <a:r>
              <a:rPr lang="en-US" err="1"/>
              <a:t>giản</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72</a:t>
            </a:fld>
            <a:endParaRPr lang="en-US"/>
          </a:p>
        </p:txBody>
      </p:sp>
      <p:pic>
        <p:nvPicPr>
          <p:cNvPr id="7" name="Picture 6">
            <a:extLst>
              <a:ext uri="{FF2B5EF4-FFF2-40B4-BE49-F238E27FC236}">
                <a16:creationId xmlns:a16="http://schemas.microsoft.com/office/drawing/2014/main" id="{059DC0AC-807F-EC19-4F27-C2894F787B44}"/>
              </a:ext>
            </a:extLst>
          </p:cNvPr>
          <p:cNvPicPr>
            <a:picLocks noChangeAspect="1"/>
          </p:cNvPicPr>
          <p:nvPr/>
        </p:nvPicPr>
        <p:blipFill rotWithShape="1">
          <a:blip r:embed="rId2"/>
          <a:srcRect t="13462"/>
          <a:stretch/>
        </p:blipFill>
        <p:spPr>
          <a:xfrm>
            <a:off x="305945" y="1820351"/>
            <a:ext cx="5720679" cy="4331706"/>
          </a:xfrm>
          <a:prstGeom prst="rect">
            <a:avLst/>
          </a:prstGeom>
        </p:spPr>
      </p:pic>
      <p:pic>
        <p:nvPicPr>
          <p:cNvPr id="9" name="Picture 8">
            <a:extLst>
              <a:ext uri="{FF2B5EF4-FFF2-40B4-BE49-F238E27FC236}">
                <a16:creationId xmlns:a16="http://schemas.microsoft.com/office/drawing/2014/main" id="{8549B0E0-A0DE-5336-F964-7A77C5C1C5F2}"/>
              </a:ext>
            </a:extLst>
          </p:cNvPr>
          <p:cNvPicPr>
            <a:picLocks noChangeAspect="1"/>
          </p:cNvPicPr>
          <p:nvPr/>
        </p:nvPicPr>
        <p:blipFill rotWithShape="1">
          <a:blip r:embed="rId3"/>
          <a:srcRect t="13492" b="-2"/>
          <a:stretch/>
        </p:blipFill>
        <p:spPr>
          <a:xfrm>
            <a:off x="6026624" y="1820350"/>
            <a:ext cx="5722546" cy="4331706"/>
          </a:xfrm>
          <a:prstGeom prst="rect">
            <a:avLst/>
          </a:prstGeom>
        </p:spPr>
      </p:pic>
      <p:sp>
        <p:nvSpPr>
          <p:cNvPr id="3" name="Content Placeholder 2">
            <a:extLst>
              <a:ext uri="{FF2B5EF4-FFF2-40B4-BE49-F238E27FC236}">
                <a16:creationId xmlns:a16="http://schemas.microsoft.com/office/drawing/2014/main" id="{B7AEB874-0263-17AA-4B17-6FB7128B4C02}"/>
              </a:ext>
            </a:extLst>
          </p:cNvPr>
          <p:cNvSpPr>
            <a:spLocks noGrp="1"/>
          </p:cNvSpPr>
          <p:nvPr>
            <p:ph idx="1"/>
          </p:nvPr>
        </p:nvSpPr>
        <p:spPr>
          <a:xfrm>
            <a:off x="838199" y="1204213"/>
            <a:ext cx="10515599" cy="706095"/>
          </a:xfrm>
        </p:spPr>
        <p:txBody>
          <a:bodyPr/>
          <a:lstStyle/>
          <a:p>
            <a:pPr marL="0" indent="0">
              <a:buNone/>
            </a:pPr>
            <a:r>
              <a:rPr lang="en-US" sz="3600" err="1">
                <a:solidFill>
                  <a:schemeClr val="accent1">
                    <a:lumMod val="75000"/>
                  </a:schemeClr>
                </a:solidFill>
              </a:rPr>
              <a:t>Kiểm</a:t>
            </a:r>
            <a:r>
              <a:rPr lang="en-US" sz="3600">
                <a:solidFill>
                  <a:schemeClr val="accent1">
                    <a:lumMod val="75000"/>
                  </a:schemeClr>
                </a:solidFill>
              </a:rPr>
              <a:t> </a:t>
            </a:r>
            <a:r>
              <a:rPr lang="en-US" sz="3600" err="1">
                <a:solidFill>
                  <a:schemeClr val="accent1">
                    <a:lumMod val="75000"/>
                  </a:schemeClr>
                </a:solidFill>
              </a:rPr>
              <a:t>tra</a:t>
            </a:r>
            <a:r>
              <a:rPr lang="en-US" sz="3600">
                <a:solidFill>
                  <a:schemeClr val="accent1">
                    <a:lumMod val="75000"/>
                  </a:schemeClr>
                </a:solidFill>
              </a:rPr>
              <a:t> </a:t>
            </a:r>
            <a:r>
              <a:rPr lang="en-US" sz="3600" err="1">
                <a:solidFill>
                  <a:schemeClr val="accent1">
                    <a:lumMod val="75000"/>
                  </a:schemeClr>
                </a:solidFill>
              </a:rPr>
              <a:t>giả</a:t>
            </a:r>
            <a:r>
              <a:rPr lang="en-US" sz="3600">
                <a:solidFill>
                  <a:schemeClr val="accent1">
                    <a:lumMod val="75000"/>
                  </a:schemeClr>
                </a:solidFill>
              </a:rPr>
              <a:t> </a:t>
            </a:r>
            <a:r>
              <a:rPr lang="en-US" sz="3600" err="1">
                <a:solidFill>
                  <a:schemeClr val="accent1">
                    <a:lumMod val="75000"/>
                  </a:schemeClr>
                </a:solidFill>
              </a:rPr>
              <a:t>định</a:t>
            </a:r>
            <a:endParaRPr lang="en-US"/>
          </a:p>
        </p:txBody>
      </p:sp>
    </p:spTree>
    <p:extLst>
      <p:ext uri="{BB962C8B-B14F-4D97-AF65-F5344CB8AC3E}">
        <p14:creationId xmlns:p14="http://schemas.microsoft.com/office/powerpoint/2010/main" val="39658814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với</a:t>
            </a:r>
            <a:r>
              <a:rPr lang="en-US"/>
              <a:t> </a:t>
            </a:r>
            <a:r>
              <a:rPr lang="en-US" err="1"/>
              <a:t>biến</a:t>
            </a:r>
            <a:r>
              <a:rPr lang="en-US"/>
              <a:t> </a:t>
            </a:r>
            <a:r>
              <a:rPr lang="en-US" err="1"/>
              <a:t>nhị</a:t>
            </a:r>
            <a:r>
              <a:rPr lang="en-US"/>
              <a:t> </a:t>
            </a:r>
            <a:r>
              <a:rPr lang="en-US" err="1"/>
              <a:t>phân</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73</a:t>
            </a:fld>
            <a:endParaRPr lang="en-US"/>
          </a:p>
        </p:txBody>
      </p:sp>
      <p:sp>
        <p:nvSpPr>
          <p:cNvPr id="3" name="TextBox 2">
            <a:extLst>
              <a:ext uri="{FF2B5EF4-FFF2-40B4-BE49-F238E27FC236}">
                <a16:creationId xmlns:a16="http://schemas.microsoft.com/office/drawing/2014/main" id="{E0EC4781-B685-774D-E323-BEBA7D77C071}"/>
              </a:ext>
            </a:extLst>
          </p:cNvPr>
          <p:cNvSpPr txBox="1"/>
          <p:nvPr/>
        </p:nvSpPr>
        <p:spPr>
          <a:xfrm>
            <a:off x="838200" y="1441557"/>
            <a:ext cx="10515600" cy="523220"/>
          </a:xfrm>
          <a:prstGeom prst="rect">
            <a:avLst/>
          </a:prstGeom>
          <a:noFill/>
        </p:spPr>
        <p:txBody>
          <a:bodyPr wrap="square" rtlCol="0">
            <a:spAutoFit/>
          </a:bodyPr>
          <a:lstStyle/>
          <a:p>
            <a:r>
              <a:rPr lang="en-US" sz="2800"/>
              <a:t>Gasoline consumption/Distance ~ </a:t>
            </a:r>
            <a:r>
              <a:rPr lang="en-US" sz="2800">
                <a:solidFill>
                  <a:srgbClr val="C00000"/>
                </a:solidFill>
              </a:rPr>
              <a:t>Driver Gender</a:t>
            </a:r>
            <a:endParaRPr lang="en-US" sz="280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6E7DA8B-F1A9-7F90-DC41-A18D4001E1E7}"/>
                  </a:ext>
                </a:extLst>
              </p:cNvPr>
              <p:cNvSpPr txBox="1"/>
              <p:nvPr/>
            </p:nvSpPr>
            <p:spPr>
              <a:xfrm>
                <a:off x="643719" y="3699189"/>
                <a:ext cx="11259403" cy="1915268"/>
              </a:xfrm>
              <a:prstGeom prst="rect">
                <a:avLst/>
              </a:prstGeom>
              <a:noFill/>
            </p:spPr>
            <p:txBody>
              <a:bodyPr wrap="square" rtlCol="0">
                <a:spAutoFit/>
              </a:bodyPr>
              <a:lstStyle/>
              <a:p>
                <a:r>
                  <a:rPr lang="en-US" sz="2800" err="1"/>
                  <a:t>Biến</a:t>
                </a:r>
                <a:r>
                  <a:rPr lang="en-US" sz="2800"/>
                  <a:t> </a:t>
                </a:r>
                <a:r>
                  <a:rPr lang="en-US" sz="2800" err="1"/>
                  <a:t>giả</a:t>
                </a:r>
                <a:r>
                  <a:rPr lang="en-US" sz="2800"/>
                  <a:t>/Dummy variables</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𝐹𝑒𝑚𝑎𝑙𝑒</m:t>
                              </m:r>
                            </m:e>
                            <m:e>
                              <m:r>
                                <a:rPr lang="en-US" sz="2800" b="0" i="1" smtClean="0">
                                  <a:latin typeface="Cambria Math" panose="02040503050406030204" pitchFamily="18" charset="0"/>
                                </a:rPr>
                                <m:t>0 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𝑚𝑎𝑙𝑒</m:t>
                              </m:r>
                            </m:e>
                          </m:eqArr>
                        </m:e>
                      </m:d>
                    </m:oMath>
                  </m:oMathPara>
                </a14:m>
                <a:endParaRPr lang="en-US" sz="2800"/>
              </a:p>
              <a:p>
                <a:endParaRPr lang="en-US" sz="2800"/>
              </a:p>
            </p:txBody>
          </p:sp>
        </mc:Choice>
        <mc:Fallback xmlns="">
          <p:sp>
            <p:nvSpPr>
              <p:cNvPr id="7" name="TextBox 6">
                <a:extLst>
                  <a:ext uri="{FF2B5EF4-FFF2-40B4-BE49-F238E27FC236}">
                    <a16:creationId xmlns:a16="http://schemas.microsoft.com/office/drawing/2014/main" id="{C6E7DA8B-F1A9-7F90-DC41-A18D4001E1E7}"/>
                  </a:ext>
                </a:extLst>
              </p:cNvPr>
              <p:cNvSpPr txBox="1">
                <a:spLocks noRot="1" noChangeAspect="1" noMove="1" noResize="1" noEditPoints="1" noAdjustHandles="1" noChangeArrowheads="1" noChangeShapeType="1" noTextEdit="1"/>
              </p:cNvSpPr>
              <p:nvPr/>
            </p:nvSpPr>
            <p:spPr>
              <a:xfrm>
                <a:off x="643719" y="3699189"/>
                <a:ext cx="11259403" cy="1915268"/>
              </a:xfrm>
              <a:prstGeom prst="rect">
                <a:avLst/>
              </a:prstGeom>
              <a:blipFill>
                <a:blip r:embed="rId2"/>
                <a:stretch>
                  <a:fillRect l="-1137" t="-3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666EE0-4149-E6F8-89E4-D3DCEF98A2B3}"/>
                  </a:ext>
                </a:extLst>
              </p:cNvPr>
              <p:cNvSpPr txBox="1"/>
              <p:nvPr/>
            </p:nvSpPr>
            <p:spPr>
              <a:xfrm>
                <a:off x="5868538" y="5262820"/>
                <a:ext cx="5117912" cy="523220"/>
              </a:xfrm>
              <a:prstGeom prst="rect">
                <a:avLst/>
              </a:prstGeom>
              <a:noFill/>
            </p:spPr>
            <p:txBody>
              <a:bodyPr wrap="square">
                <a:spAutoFit/>
              </a:bodyPr>
              <a:lstStyle/>
              <a:p>
                <a:r>
                  <a:rPr lang="en-US" sz="2800" b="0"/>
                  <a:t>Female: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9" name="TextBox 8">
                <a:extLst>
                  <a:ext uri="{FF2B5EF4-FFF2-40B4-BE49-F238E27FC236}">
                    <a16:creationId xmlns:a16="http://schemas.microsoft.com/office/drawing/2014/main" id="{1D666EE0-4149-E6F8-89E4-D3DCEF98A2B3}"/>
                  </a:ext>
                </a:extLst>
              </p:cNvPr>
              <p:cNvSpPr txBox="1">
                <a:spLocks noRot="1" noChangeAspect="1" noMove="1" noResize="1" noEditPoints="1" noAdjustHandles="1" noChangeArrowheads="1" noChangeShapeType="1" noTextEdit="1"/>
              </p:cNvSpPr>
              <p:nvPr/>
            </p:nvSpPr>
            <p:spPr>
              <a:xfrm>
                <a:off x="5868538" y="5262820"/>
                <a:ext cx="5117912" cy="523220"/>
              </a:xfrm>
              <a:prstGeom prst="rect">
                <a:avLst/>
              </a:prstGeom>
              <a:blipFill>
                <a:blip r:embed="rId3"/>
                <a:stretch>
                  <a:fillRect l="-2503"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25F001-3591-F853-00F4-98E75E642A36}"/>
                  </a:ext>
                </a:extLst>
              </p:cNvPr>
              <p:cNvSpPr txBox="1"/>
              <p:nvPr/>
            </p:nvSpPr>
            <p:spPr>
              <a:xfrm>
                <a:off x="1730894" y="5269143"/>
                <a:ext cx="3785077" cy="523220"/>
              </a:xfrm>
              <a:prstGeom prst="rect">
                <a:avLst/>
              </a:prstGeom>
              <a:noFill/>
            </p:spPr>
            <p:txBody>
              <a:bodyPr wrap="square">
                <a:spAutoFit/>
              </a:bodyPr>
              <a:lstStyle/>
              <a:p>
                <a:r>
                  <a:rPr lang="en-US" sz="2800" b="0"/>
                  <a:t>Male: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1" name="TextBox 10">
                <a:extLst>
                  <a:ext uri="{FF2B5EF4-FFF2-40B4-BE49-F238E27FC236}">
                    <a16:creationId xmlns:a16="http://schemas.microsoft.com/office/drawing/2014/main" id="{D025F001-3591-F853-00F4-98E75E642A36}"/>
                  </a:ext>
                </a:extLst>
              </p:cNvPr>
              <p:cNvSpPr txBox="1">
                <a:spLocks noRot="1" noChangeAspect="1" noMove="1" noResize="1" noEditPoints="1" noAdjustHandles="1" noChangeArrowheads="1" noChangeShapeType="1" noTextEdit="1"/>
              </p:cNvSpPr>
              <p:nvPr/>
            </p:nvSpPr>
            <p:spPr>
              <a:xfrm>
                <a:off x="1730894" y="5269143"/>
                <a:ext cx="3785077" cy="523220"/>
              </a:xfrm>
              <a:prstGeom prst="rect">
                <a:avLst/>
              </a:prstGeom>
              <a:blipFill>
                <a:blip r:embed="rId4"/>
                <a:stretch>
                  <a:fillRect l="-3382"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F3247C-1388-0746-22C7-7BC6CF437710}"/>
                  </a:ext>
                </a:extLst>
              </p:cNvPr>
              <p:cNvSpPr txBox="1"/>
              <p:nvPr/>
            </p:nvSpPr>
            <p:spPr>
              <a:xfrm>
                <a:off x="1191490" y="2535967"/>
                <a:ext cx="9809018"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3600"/>
              </a:p>
            </p:txBody>
          </p:sp>
        </mc:Choice>
        <mc:Fallback xmlns="">
          <p:sp>
            <p:nvSpPr>
              <p:cNvPr id="8" name="TextBox 7">
                <a:extLst>
                  <a:ext uri="{FF2B5EF4-FFF2-40B4-BE49-F238E27FC236}">
                    <a16:creationId xmlns:a16="http://schemas.microsoft.com/office/drawing/2014/main" id="{A6F3247C-1388-0746-22C7-7BC6CF437710}"/>
                  </a:ext>
                </a:extLst>
              </p:cNvPr>
              <p:cNvSpPr txBox="1">
                <a:spLocks noRot="1" noChangeAspect="1" noMove="1" noResize="1" noEditPoints="1" noAdjustHandles="1" noChangeArrowheads="1" noChangeShapeType="1" noTextEdit="1"/>
              </p:cNvSpPr>
              <p:nvPr/>
            </p:nvSpPr>
            <p:spPr>
              <a:xfrm>
                <a:off x="1191490" y="2535967"/>
                <a:ext cx="9809018" cy="830997"/>
              </a:xfrm>
              <a:prstGeom prst="rect">
                <a:avLst/>
              </a:prstGeom>
              <a:blipFill>
                <a:blip r:embed="rId5"/>
                <a:stretch>
                  <a:fillRect b="-9559"/>
                </a:stretch>
              </a:blipFill>
            </p:spPr>
            <p:txBody>
              <a:bodyPr/>
              <a:lstStyle/>
              <a:p>
                <a:r>
                  <a:rPr lang="en-US">
                    <a:noFill/>
                  </a:rPr>
                  <a:t> </a:t>
                </a:r>
              </a:p>
            </p:txBody>
          </p:sp>
        </mc:Fallback>
      </mc:AlternateContent>
    </p:spTree>
    <p:extLst>
      <p:ext uri="{BB962C8B-B14F-4D97-AF65-F5344CB8AC3E}">
        <p14:creationId xmlns:p14="http://schemas.microsoft.com/office/powerpoint/2010/main" val="23657051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với</a:t>
            </a:r>
            <a:r>
              <a:rPr lang="en-US"/>
              <a:t> </a:t>
            </a:r>
            <a:r>
              <a:rPr lang="en-US" err="1"/>
              <a:t>biến</a:t>
            </a:r>
            <a:r>
              <a:rPr lang="en-US"/>
              <a:t> </a:t>
            </a:r>
            <a:r>
              <a:rPr lang="en-US" err="1"/>
              <a:t>nhị</a:t>
            </a:r>
            <a:r>
              <a:rPr lang="en-US"/>
              <a:t> </a:t>
            </a:r>
            <a:r>
              <a:rPr lang="en-US" err="1"/>
              <a:t>phân</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74</a:t>
            </a:fld>
            <a:endParaRPr lang="en-US"/>
          </a:p>
        </p:txBody>
      </p:sp>
      <p:sp>
        <p:nvSpPr>
          <p:cNvPr id="3" name="TextBox 2">
            <a:extLst>
              <a:ext uri="{FF2B5EF4-FFF2-40B4-BE49-F238E27FC236}">
                <a16:creationId xmlns:a16="http://schemas.microsoft.com/office/drawing/2014/main" id="{E0EC4781-B685-774D-E323-BEBA7D77C071}"/>
              </a:ext>
            </a:extLst>
          </p:cNvPr>
          <p:cNvSpPr txBox="1"/>
          <p:nvPr/>
        </p:nvSpPr>
        <p:spPr>
          <a:xfrm>
            <a:off x="838200" y="1441557"/>
            <a:ext cx="10515600" cy="523220"/>
          </a:xfrm>
          <a:prstGeom prst="rect">
            <a:avLst/>
          </a:prstGeom>
          <a:noFill/>
        </p:spPr>
        <p:txBody>
          <a:bodyPr wrap="square" rtlCol="0">
            <a:spAutoFit/>
          </a:bodyPr>
          <a:lstStyle/>
          <a:p>
            <a:r>
              <a:rPr lang="en-US" sz="2800"/>
              <a:t>Gasoline consumption/Distance ~ </a:t>
            </a:r>
            <a:r>
              <a:rPr lang="en-US" sz="2800">
                <a:solidFill>
                  <a:srgbClr val="C00000"/>
                </a:solidFill>
              </a:rPr>
              <a:t>Driver Gender</a:t>
            </a:r>
            <a:endParaRPr lang="en-US" sz="280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6E7DA8B-F1A9-7F90-DC41-A18D4001E1E7}"/>
                  </a:ext>
                </a:extLst>
              </p:cNvPr>
              <p:cNvSpPr txBox="1"/>
              <p:nvPr/>
            </p:nvSpPr>
            <p:spPr>
              <a:xfrm>
                <a:off x="643719" y="3699189"/>
                <a:ext cx="11259403" cy="1915268"/>
              </a:xfrm>
              <a:prstGeom prst="rect">
                <a:avLst/>
              </a:prstGeom>
              <a:noFill/>
            </p:spPr>
            <p:txBody>
              <a:bodyPr wrap="square" rtlCol="0">
                <a:spAutoFit/>
              </a:bodyPr>
              <a:lstStyle/>
              <a:p>
                <a:r>
                  <a:rPr lang="en-US" sz="2800" err="1"/>
                  <a:t>Biến</a:t>
                </a:r>
                <a:r>
                  <a:rPr lang="en-US" sz="2800"/>
                  <a:t> </a:t>
                </a:r>
                <a:r>
                  <a:rPr lang="en-US" sz="2800" err="1"/>
                  <a:t>giả</a:t>
                </a:r>
                <a:r>
                  <a:rPr lang="en-US" sz="2800"/>
                  <a:t>/Dummy variables</a:t>
                </a:r>
              </a:p>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𝐹𝑒𝑚𝑎𝑙𝑒</m:t>
                              </m:r>
                            </m:e>
                            <m:e>
                              <m:r>
                                <a:rPr lang="en-US" sz="2800" b="0" i="1" smtClean="0">
                                  <a:latin typeface="Cambria Math" panose="02040503050406030204" pitchFamily="18" charset="0"/>
                                </a:rPr>
                                <m:t>0 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𝑚𝑎𝑙𝑒</m:t>
                              </m:r>
                            </m:e>
                          </m:eqArr>
                        </m:e>
                      </m:d>
                    </m:oMath>
                  </m:oMathPara>
                </a14:m>
                <a:endParaRPr lang="en-US" sz="2800"/>
              </a:p>
              <a:p>
                <a:endParaRPr lang="en-US" sz="2800"/>
              </a:p>
            </p:txBody>
          </p:sp>
        </mc:Choice>
        <mc:Fallback xmlns="">
          <p:sp>
            <p:nvSpPr>
              <p:cNvPr id="7" name="TextBox 6">
                <a:extLst>
                  <a:ext uri="{FF2B5EF4-FFF2-40B4-BE49-F238E27FC236}">
                    <a16:creationId xmlns:a16="http://schemas.microsoft.com/office/drawing/2014/main" id="{C6E7DA8B-F1A9-7F90-DC41-A18D4001E1E7}"/>
                  </a:ext>
                </a:extLst>
              </p:cNvPr>
              <p:cNvSpPr txBox="1">
                <a:spLocks noRot="1" noChangeAspect="1" noMove="1" noResize="1" noEditPoints="1" noAdjustHandles="1" noChangeArrowheads="1" noChangeShapeType="1" noTextEdit="1"/>
              </p:cNvSpPr>
              <p:nvPr/>
            </p:nvSpPr>
            <p:spPr>
              <a:xfrm>
                <a:off x="643719" y="3699189"/>
                <a:ext cx="11259403" cy="1915268"/>
              </a:xfrm>
              <a:prstGeom prst="rect">
                <a:avLst/>
              </a:prstGeom>
              <a:blipFill>
                <a:blip r:embed="rId2"/>
                <a:stretch>
                  <a:fillRect l="-1137" t="-3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666EE0-4149-E6F8-89E4-D3DCEF98A2B3}"/>
                  </a:ext>
                </a:extLst>
              </p:cNvPr>
              <p:cNvSpPr txBox="1"/>
              <p:nvPr/>
            </p:nvSpPr>
            <p:spPr>
              <a:xfrm>
                <a:off x="5868538" y="5262820"/>
                <a:ext cx="5117912" cy="523220"/>
              </a:xfrm>
              <a:prstGeom prst="rect">
                <a:avLst/>
              </a:prstGeom>
              <a:noFill/>
            </p:spPr>
            <p:txBody>
              <a:bodyPr wrap="square">
                <a:spAutoFit/>
              </a:bodyPr>
              <a:lstStyle/>
              <a:p>
                <a:r>
                  <a:rPr lang="en-US" sz="2800" b="0"/>
                  <a:t>Female: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9" name="TextBox 8">
                <a:extLst>
                  <a:ext uri="{FF2B5EF4-FFF2-40B4-BE49-F238E27FC236}">
                    <a16:creationId xmlns:a16="http://schemas.microsoft.com/office/drawing/2014/main" id="{1D666EE0-4149-E6F8-89E4-D3DCEF98A2B3}"/>
                  </a:ext>
                </a:extLst>
              </p:cNvPr>
              <p:cNvSpPr txBox="1">
                <a:spLocks noRot="1" noChangeAspect="1" noMove="1" noResize="1" noEditPoints="1" noAdjustHandles="1" noChangeArrowheads="1" noChangeShapeType="1" noTextEdit="1"/>
              </p:cNvSpPr>
              <p:nvPr/>
            </p:nvSpPr>
            <p:spPr>
              <a:xfrm>
                <a:off x="5868538" y="5262820"/>
                <a:ext cx="5117912" cy="523220"/>
              </a:xfrm>
              <a:prstGeom prst="rect">
                <a:avLst/>
              </a:prstGeom>
              <a:blipFill>
                <a:blip r:embed="rId3"/>
                <a:stretch>
                  <a:fillRect l="-2503"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25F001-3591-F853-00F4-98E75E642A36}"/>
                  </a:ext>
                </a:extLst>
              </p:cNvPr>
              <p:cNvSpPr txBox="1"/>
              <p:nvPr/>
            </p:nvSpPr>
            <p:spPr>
              <a:xfrm>
                <a:off x="1730894" y="5269143"/>
                <a:ext cx="3785077" cy="523220"/>
              </a:xfrm>
              <a:prstGeom prst="rect">
                <a:avLst/>
              </a:prstGeom>
              <a:noFill/>
            </p:spPr>
            <p:txBody>
              <a:bodyPr wrap="square">
                <a:spAutoFit/>
              </a:bodyPr>
              <a:lstStyle/>
              <a:p>
                <a:r>
                  <a:rPr lang="en-US" sz="2800" b="0"/>
                  <a:t>Male: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1" name="TextBox 10">
                <a:extLst>
                  <a:ext uri="{FF2B5EF4-FFF2-40B4-BE49-F238E27FC236}">
                    <a16:creationId xmlns:a16="http://schemas.microsoft.com/office/drawing/2014/main" id="{D025F001-3591-F853-00F4-98E75E642A36}"/>
                  </a:ext>
                </a:extLst>
              </p:cNvPr>
              <p:cNvSpPr txBox="1">
                <a:spLocks noRot="1" noChangeAspect="1" noMove="1" noResize="1" noEditPoints="1" noAdjustHandles="1" noChangeArrowheads="1" noChangeShapeType="1" noTextEdit="1"/>
              </p:cNvSpPr>
              <p:nvPr/>
            </p:nvSpPr>
            <p:spPr>
              <a:xfrm>
                <a:off x="1730894" y="5269143"/>
                <a:ext cx="3785077" cy="523220"/>
              </a:xfrm>
              <a:prstGeom prst="rect">
                <a:avLst/>
              </a:prstGeom>
              <a:blipFill>
                <a:blip r:embed="rId4"/>
                <a:stretch>
                  <a:fillRect l="-3382" t="-10465" b="-32558"/>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ABD3C225-C186-48A7-8F82-632A6ADD6EB1}"/>
              </a:ext>
            </a:extLst>
          </p:cNvPr>
          <p:cNvSpPr txBox="1"/>
          <p:nvPr/>
        </p:nvSpPr>
        <p:spPr>
          <a:xfrm>
            <a:off x="10266313" y="5155099"/>
            <a:ext cx="1163845" cy="630942"/>
          </a:xfrm>
          <a:prstGeom prst="rect">
            <a:avLst/>
          </a:prstGeom>
          <a:noFill/>
        </p:spPr>
        <p:txBody>
          <a:bodyPr wrap="none" rtlCol="0" anchor="ctr" anchorCtr="1">
            <a:spAutoFit/>
          </a:bodyPr>
          <a:lstStyle/>
          <a:p>
            <a:pPr algn="ctr"/>
            <a:r>
              <a:rPr lang="en-US" sz="3500">
                <a:solidFill>
                  <a:srgbClr val="FF0000"/>
                </a:solidFill>
              </a:rPr>
              <a:t>t-test</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F3247C-1388-0746-22C7-7BC6CF437710}"/>
                  </a:ext>
                </a:extLst>
              </p:cNvPr>
              <p:cNvSpPr txBox="1"/>
              <p:nvPr/>
            </p:nvSpPr>
            <p:spPr>
              <a:xfrm>
                <a:off x="1191490" y="2535967"/>
                <a:ext cx="9809018" cy="830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3600"/>
              </a:p>
            </p:txBody>
          </p:sp>
        </mc:Choice>
        <mc:Fallback xmlns="">
          <p:sp>
            <p:nvSpPr>
              <p:cNvPr id="8" name="TextBox 7">
                <a:extLst>
                  <a:ext uri="{FF2B5EF4-FFF2-40B4-BE49-F238E27FC236}">
                    <a16:creationId xmlns:a16="http://schemas.microsoft.com/office/drawing/2014/main" id="{A6F3247C-1388-0746-22C7-7BC6CF437710}"/>
                  </a:ext>
                </a:extLst>
              </p:cNvPr>
              <p:cNvSpPr txBox="1">
                <a:spLocks noRot="1" noChangeAspect="1" noMove="1" noResize="1" noEditPoints="1" noAdjustHandles="1" noChangeArrowheads="1" noChangeShapeType="1" noTextEdit="1"/>
              </p:cNvSpPr>
              <p:nvPr/>
            </p:nvSpPr>
            <p:spPr>
              <a:xfrm>
                <a:off x="1191490" y="2535967"/>
                <a:ext cx="9809018" cy="830997"/>
              </a:xfrm>
              <a:prstGeom prst="rect">
                <a:avLst/>
              </a:prstGeom>
              <a:blipFill>
                <a:blip r:embed="rId5"/>
                <a:stretch>
                  <a:fillRect b="-9559"/>
                </a:stretch>
              </a:blipFill>
            </p:spPr>
            <p:txBody>
              <a:bodyPr/>
              <a:lstStyle/>
              <a:p>
                <a:r>
                  <a:rPr lang="en-US">
                    <a:noFill/>
                  </a:rPr>
                  <a:t> </a:t>
                </a:r>
              </a:p>
            </p:txBody>
          </p:sp>
        </mc:Fallback>
      </mc:AlternateContent>
    </p:spTree>
    <p:extLst>
      <p:ext uri="{BB962C8B-B14F-4D97-AF65-F5344CB8AC3E}">
        <p14:creationId xmlns:p14="http://schemas.microsoft.com/office/powerpoint/2010/main" val="41443893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với</a:t>
            </a:r>
            <a:r>
              <a:rPr lang="en-US"/>
              <a:t> </a:t>
            </a:r>
            <a:r>
              <a:rPr lang="en-US" err="1"/>
              <a:t>biến</a:t>
            </a:r>
            <a:r>
              <a:rPr lang="en-US"/>
              <a:t> </a:t>
            </a:r>
            <a:r>
              <a:rPr lang="en-US" err="1"/>
              <a:t>định</a:t>
            </a:r>
            <a:r>
              <a:rPr lang="en-US"/>
              <a:t> </a:t>
            </a:r>
            <a:r>
              <a:rPr lang="en-US" err="1"/>
              <a:t>danh</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75</a:t>
            </a:fld>
            <a:endParaRPr lang="en-US"/>
          </a:p>
        </p:txBody>
      </p:sp>
      <p:sp>
        <p:nvSpPr>
          <p:cNvPr id="3" name="TextBox 2">
            <a:extLst>
              <a:ext uri="{FF2B5EF4-FFF2-40B4-BE49-F238E27FC236}">
                <a16:creationId xmlns:a16="http://schemas.microsoft.com/office/drawing/2014/main" id="{E0EC4781-B685-774D-E323-BEBA7D77C071}"/>
              </a:ext>
            </a:extLst>
          </p:cNvPr>
          <p:cNvSpPr txBox="1"/>
          <p:nvPr/>
        </p:nvSpPr>
        <p:spPr>
          <a:xfrm>
            <a:off x="466297" y="1441557"/>
            <a:ext cx="11259403" cy="523220"/>
          </a:xfrm>
          <a:prstGeom prst="rect">
            <a:avLst/>
          </a:prstGeom>
          <a:noFill/>
        </p:spPr>
        <p:txBody>
          <a:bodyPr wrap="square" rtlCol="0">
            <a:spAutoFit/>
          </a:bodyPr>
          <a:lstStyle/>
          <a:p>
            <a:r>
              <a:rPr lang="en-US" sz="2800"/>
              <a:t>Gasoline consumption/Distance ~ </a:t>
            </a:r>
            <a:r>
              <a:rPr lang="en-US" sz="2800">
                <a:solidFill>
                  <a:srgbClr val="C00000"/>
                </a:solidFill>
              </a:rPr>
              <a:t>Car Make </a:t>
            </a:r>
            <a:endParaRPr lang="en-US" sz="2800"/>
          </a:p>
        </p:txBody>
      </p:sp>
      <p:sp>
        <p:nvSpPr>
          <p:cNvPr id="7" name="TextBox 6">
            <a:extLst>
              <a:ext uri="{FF2B5EF4-FFF2-40B4-BE49-F238E27FC236}">
                <a16:creationId xmlns:a16="http://schemas.microsoft.com/office/drawing/2014/main" id="{C6E7DA8B-F1A9-7F90-DC41-A18D4001E1E7}"/>
              </a:ext>
            </a:extLst>
          </p:cNvPr>
          <p:cNvSpPr txBox="1"/>
          <p:nvPr/>
        </p:nvSpPr>
        <p:spPr>
          <a:xfrm>
            <a:off x="466297" y="2044061"/>
            <a:ext cx="11259403" cy="1384995"/>
          </a:xfrm>
          <a:prstGeom prst="rect">
            <a:avLst/>
          </a:prstGeom>
          <a:noFill/>
        </p:spPr>
        <p:txBody>
          <a:bodyPr wrap="square" rtlCol="0">
            <a:spAutoFit/>
          </a:bodyPr>
          <a:lstStyle/>
          <a:p>
            <a:r>
              <a:rPr lang="en-US" sz="2800" err="1"/>
              <a:t>Biến</a:t>
            </a:r>
            <a:r>
              <a:rPr lang="en-US" sz="2800"/>
              <a:t> </a:t>
            </a:r>
            <a:r>
              <a:rPr lang="en-US" sz="2800" err="1"/>
              <a:t>giả</a:t>
            </a:r>
            <a:r>
              <a:rPr lang="en-US" sz="2800"/>
              <a:t> - Dummy variables (Toyota, </a:t>
            </a:r>
            <a:r>
              <a:rPr lang="en-US" sz="2800" err="1"/>
              <a:t>VinFast</a:t>
            </a:r>
            <a:r>
              <a:rPr lang="en-US" sz="2800"/>
              <a:t>, Mercedes)</a:t>
            </a:r>
          </a:p>
          <a:p>
            <a:endParaRPr lang="en-US" sz="2800"/>
          </a:p>
          <a:p>
            <a:endParaRPr lang="en-US" sz="2800"/>
          </a:p>
        </p:txBody>
      </p:sp>
    </p:spTree>
    <p:extLst>
      <p:ext uri="{BB962C8B-B14F-4D97-AF65-F5344CB8AC3E}">
        <p14:creationId xmlns:p14="http://schemas.microsoft.com/office/powerpoint/2010/main" val="21482540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với</a:t>
            </a:r>
            <a:r>
              <a:rPr lang="en-US"/>
              <a:t> </a:t>
            </a:r>
            <a:r>
              <a:rPr lang="en-US" err="1"/>
              <a:t>biến</a:t>
            </a:r>
            <a:r>
              <a:rPr lang="en-US"/>
              <a:t> </a:t>
            </a:r>
            <a:r>
              <a:rPr lang="en-US" err="1"/>
              <a:t>định</a:t>
            </a:r>
            <a:r>
              <a:rPr lang="en-US"/>
              <a:t> </a:t>
            </a:r>
            <a:r>
              <a:rPr lang="en-US" err="1"/>
              <a:t>danh</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76</a:t>
            </a:fld>
            <a:endParaRPr lang="en-US"/>
          </a:p>
        </p:txBody>
      </p:sp>
      <p:sp>
        <p:nvSpPr>
          <p:cNvPr id="3" name="TextBox 2">
            <a:extLst>
              <a:ext uri="{FF2B5EF4-FFF2-40B4-BE49-F238E27FC236}">
                <a16:creationId xmlns:a16="http://schemas.microsoft.com/office/drawing/2014/main" id="{E0EC4781-B685-774D-E323-BEBA7D77C071}"/>
              </a:ext>
            </a:extLst>
          </p:cNvPr>
          <p:cNvSpPr txBox="1"/>
          <p:nvPr/>
        </p:nvSpPr>
        <p:spPr>
          <a:xfrm>
            <a:off x="466297" y="1441557"/>
            <a:ext cx="11259403" cy="523220"/>
          </a:xfrm>
          <a:prstGeom prst="rect">
            <a:avLst/>
          </a:prstGeom>
          <a:noFill/>
        </p:spPr>
        <p:txBody>
          <a:bodyPr wrap="square" rtlCol="0">
            <a:spAutoFit/>
          </a:bodyPr>
          <a:lstStyle/>
          <a:p>
            <a:r>
              <a:rPr lang="en-US" sz="2800"/>
              <a:t>Gasoline consumption/Distance ~ </a:t>
            </a:r>
            <a:r>
              <a:rPr lang="en-US" sz="2800">
                <a:solidFill>
                  <a:srgbClr val="C00000"/>
                </a:solidFill>
              </a:rPr>
              <a:t>Car Make </a:t>
            </a:r>
            <a:endParaRPr lang="en-US" sz="2800"/>
          </a:p>
        </p:txBody>
      </p:sp>
      <p:sp>
        <p:nvSpPr>
          <p:cNvPr id="7" name="TextBox 6">
            <a:extLst>
              <a:ext uri="{FF2B5EF4-FFF2-40B4-BE49-F238E27FC236}">
                <a16:creationId xmlns:a16="http://schemas.microsoft.com/office/drawing/2014/main" id="{C6E7DA8B-F1A9-7F90-DC41-A18D4001E1E7}"/>
              </a:ext>
            </a:extLst>
          </p:cNvPr>
          <p:cNvSpPr txBox="1"/>
          <p:nvPr/>
        </p:nvSpPr>
        <p:spPr>
          <a:xfrm>
            <a:off x="466297" y="2044061"/>
            <a:ext cx="11259403" cy="1384995"/>
          </a:xfrm>
          <a:prstGeom prst="rect">
            <a:avLst/>
          </a:prstGeom>
          <a:noFill/>
        </p:spPr>
        <p:txBody>
          <a:bodyPr wrap="square" rtlCol="0">
            <a:spAutoFit/>
          </a:bodyPr>
          <a:lstStyle/>
          <a:p>
            <a:r>
              <a:rPr lang="en-US" sz="2800" err="1"/>
              <a:t>Biến</a:t>
            </a:r>
            <a:r>
              <a:rPr lang="en-US" sz="2800"/>
              <a:t> </a:t>
            </a:r>
            <a:r>
              <a:rPr lang="en-US" sz="2800" err="1"/>
              <a:t>giả</a:t>
            </a:r>
            <a:r>
              <a:rPr lang="en-US" sz="2800"/>
              <a:t> - Dummy variables (Toyota, </a:t>
            </a:r>
            <a:r>
              <a:rPr lang="en-US" sz="2800" err="1"/>
              <a:t>VinFast</a:t>
            </a:r>
            <a:r>
              <a:rPr lang="en-US" sz="2800"/>
              <a:t>, Mercedes)</a:t>
            </a:r>
          </a:p>
          <a:p>
            <a:endParaRPr lang="en-US" sz="2800"/>
          </a:p>
          <a:p>
            <a:endParaRPr lang="en-US" sz="280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666EE0-4149-E6F8-89E4-D3DCEF98A2B3}"/>
                  </a:ext>
                </a:extLst>
              </p:cNvPr>
              <p:cNvSpPr txBox="1"/>
              <p:nvPr/>
            </p:nvSpPr>
            <p:spPr>
              <a:xfrm>
                <a:off x="2391768" y="3879697"/>
                <a:ext cx="697400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2</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m:oMathPara>
                </a14:m>
                <a:endParaRPr lang="en-US" sz="2800"/>
              </a:p>
            </p:txBody>
          </p:sp>
        </mc:Choice>
        <mc:Fallback xmlns="">
          <p:sp>
            <p:nvSpPr>
              <p:cNvPr id="9" name="TextBox 8">
                <a:extLst>
                  <a:ext uri="{FF2B5EF4-FFF2-40B4-BE49-F238E27FC236}">
                    <a16:creationId xmlns:a16="http://schemas.microsoft.com/office/drawing/2014/main" id="{1D666EE0-4149-E6F8-89E4-D3DCEF98A2B3}"/>
                  </a:ext>
                </a:extLst>
              </p:cNvPr>
              <p:cNvSpPr txBox="1">
                <a:spLocks noRot="1" noChangeAspect="1" noMove="1" noResize="1" noEditPoints="1" noAdjustHandles="1" noChangeArrowheads="1" noChangeShapeType="1" noTextEdit="1"/>
              </p:cNvSpPr>
              <p:nvPr/>
            </p:nvSpPr>
            <p:spPr>
              <a:xfrm>
                <a:off x="2391768" y="3879697"/>
                <a:ext cx="6974007"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25F001-3591-F853-00F4-98E75E642A36}"/>
                  </a:ext>
                </a:extLst>
              </p:cNvPr>
              <p:cNvSpPr txBox="1"/>
              <p:nvPr/>
            </p:nvSpPr>
            <p:spPr>
              <a:xfrm>
                <a:off x="239919" y="5018856"/>
                <a:ext cx="3144723" cy="523220"/>
              </a:xfrm>
              <a:prstGeom prst="rect">
                <a:avLst/>
              </a:prstGeom>
              <a:noFill/>
            </p:spPr>
            <p:txBody>
              <a:bodyPr wrap="square">
                <a:spAutoFit/>
              </a:bodyPr>
              <a:lstStyle/>
              <a:p>
                <a:r>
                  <a:rPr lang="en-US" sz="2800" b="0"/>
                  <a:t>Toyota: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1" name="TextBox 10">
                <a:extLst>
                  <a:ext uri="{FF2B5EF4-FFF2-40B4-BE49-F238E27FC236}">
                    <a16:creationId xmlns:a16="http://schemas.microsoft.com/office/drawing/2014/main" id="{D025F001-3591-F853-00F4-98E75E642A36}"/>
                  </a:ext>
                </a:extLst>
              </p:cNvPr>
              <p:cNvSpPr txBox="1">
                <a:spLocks noRot="1" noChangeAspect="1" noMove="1" noResize="1" noEditPoints="1" noAdjustHandles="1" noChangeArrowheads="1" noChangeShapeType="1" noTextEdit="1"/>
              </p:cNvSpPr>
              <p:nvPr/>
            </p:nvSpPr>
            <p:spPr>
              <a:xfrm>
                <a:off x="239919" y="5018856"/>
                <a:ext cx="3144723" cy="523220"/>
              </a:xfrm>
              <a:prstGeom prst="rect">
                <a:avLst/>
              </a:prstGeom>
              <a:blipFill>
                <a:blip r:embed="rId3"/>
                <a:stretch>
                  <a:fillRect l="-3876"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DA8F885-DC51-B3E2-5F92-292B93C14D56}"/>
                  </a:ext>
                </a:extLst>
              </p:cNvPr>
              <p:cNvSpPr txBox="1"/>
              <p:nvPr/>
            </p:nvSpPr>
            <p:spPr>
              <a:xfrm>
                <a:off x="-52392" y="2730578"/>
                <a:ext cx="6093724" cy="1053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𝑉𝑖𝑛𝐹𝑎𝑠𝑡</m:t>
                              </m:r>
                            </m:e>
                            <m:e>
                              <m:r>
                                <a:rPr lang="en-US" sz="2800" b="0" i="1" smtClean="0">
                                  <a:latin typeface="Cambria Math" panose="02040503050406030204" pitchFamily="18" charset="0"/>
                                </a:rPr>
                                <m:t>0 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𝑜𝑡h𝑒𝑟</m:t>
                              </m:r>
                            </m:e>
                          </m:eqArr>
                        </m:e>
                      </m:d>
                    </m:oMath>
                  </m:oMathPara>
                </a14:m>
                <a:endParaRPr lang="en-US" sz="2800"/>
              </a:p>
            </p:txBody>
          </p:sp>
        </mc:Choice>
        <mc:Fallback xmlns="">
          <p:sp>
            <p:nvSpPr>
              <p:cNvPr id="13" name="TextBox 12">
                <a:extLst>
                  <a:ext uri="{FF2B5EF4-FFF2-40B4-BE49-F238E27FC236}">
                    <a16:creationId xmlns:a16="http://schemas.microsoft.com/office/drawing/2014/main" id="{1DA8F885-DC51-B3E2-5F92-292B93C14D56}"/>
                  </a:ext>
                </a:extLst>
              </p:cNvPr>
              <p:cNvSpPr txBox="1">
                <a:spLocks noRot="1" noChangeAspect="1" noMove="1" noResize="1" noEditPoints="1" noAdjustHandles="1" noChangeArrowheads="1" noChangeShapeType="1" noTextEdit="1"/>
              </p:cNvSpPr>
              <p:nvPr/>
            </p:nvSpPr>
            <p:spPr>
              <a:xfrm>
                <a:off x="-52392" y="2730578"/>
                <a:ext cx="6093724" cy="10534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55A50B-A8EC-BC0F-59D4-BF6364884446}"/>
                  </a:ext>
                </a:extLst>
              </p:cNvPr>
              <p:cNvSpPr txBox="1"/>
              <p:nvPr/>
            </p:nvSpPr>
            <p:spPr>
              <a:xfrm>
                <a:off x="5055285" y="2631922"/>
                <a:ext cx="6093724" cy="1053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𝑀𝑒𝑟𝑐𝑒𝑑𝑒𝑠</m:t>
                              </m:r>
                            </m:e>
                            <m:e>
                              <m:r>
                                <a:rPr lang="en-US" sz="2800" b="0" i="1" smtClean="0">
                                  <a:latin typeface="Cambria Math" panose="02040503050406030204" pitchFamily="18" charset="0"/>
                                </a:rPr>
                                <m:t>0 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𝑜𝑡h𝑒𝑟</m:t>
                              </m:r>
                            </m:e>
                          </m:eqArr>
                        </m:e>
                      </m:d>
                    </m:oMath>
                  </m:oMathPara>
                </a14:m>
                <a:endParaRPr lang="en-US" sz="2800"/>
              </a:p>
            </p:txBody>
          </p:sp>
        </mc:Choice>
        <mc:Fallback xmlns="">
          <p:sp>
            <p:nvSpPr>
              <p:cNvPr id="14" name="TextBox 13">
                <a:extLst>
                  <a:ext uri="{FF2B5EF4-FFF2-40B4-BE49-F238E27FC236}">
                    <a16:creationId xmlns:a16="http://schemas.microsoft.com/office/drawing/2014/main" id="{DC55A50B-A8EC-BC0F-59D4-BF6364884446}"/>
                  </a:ext>
                </a:extLst>
              </p:cNvPr>
              <p:cNvSpPr txBox="1">
                <a:spLocks noRot="1" noChangeAspect="1" noMove="1" noResize="1" noEditPoints="1" noAdjustHandles="1" noChangeArrowheads="1" noChangeShapeType="1" noTextEdit="1"/>
              </p:cNvSpPr>
              <p:nvPr/>
            </p:nvSpPr>
            <p:spPr>
              <a:xfrm>
                <a:off x="5055285" y="2631922"/>
                <a:ext cx="6093724" cy="105349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B91A0DA-E2CF-06CA-08DC-A01BE67BED56}"/>
                  </a:ext>
                </a:extLst>
              </p:cNvPr>
              <p:cNvSpPr txBox="1"/>
              <p:nvPr/>
            </p:nvSpPr>
            <p:spPr>
              <a:xfrm>
                <a:off x="3434090" y="5018856"/>
                <a:ext cx="3920371" cy="523220"/>
              </a:xfrm>
              <a:prstGeom prst="rect">
                <a:avLst/>
              </a:prstGeom>
              <a:noFill/>
            </p:spPr>
            <p:txBody>
              <a:bodyPr wrap="square">
                <a:spAutoFit/>
              </a:bodyPr>
              <a:lstStyle/>
              <a:p>
                <a:r>
                  <a:rPr lang="en-US" sz="2800" b="0"/>
                  <a:t>VinFast: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5" name="TextBox 14">
                <a:extLst>
                  <a:ext uri="{FF2B5EF4-FFF2-40B4-BE49-F238E27FC236}">
                    <a16:creationId xmlns:a16="http://schemas.microsoft.com/office/drawing/2014/main" id="{DB91A0DA-E2CF-06CA-08DC-A01BE67BED56}"/>
                  </a:ext>
                </a:extLst>
              </p:cNvPr>
              <p:cNvSpPr txBox="1">
                <a:spLocks noRot="1" noChangeAspect="1" noMove="1" noResize="1" noEditPoints="1" noAdjustHandles="1" noChangeArrowheads="1" noChangeShapeType="1" noTextEdit="1"/>
              </p:cNvSpPr>
              <p:nvPr/>
            </p:nvSpPr>
            <p:spPr>
              <a:xfrm>
                <a:off x="3434090" y="5018856"/>
                <a:ext cx="3920371" cy="523220"/>
              </a:xfrm>
              <a:prstGeom prst="rect">
                <a:avLst/>
              </a:prstGeom>
              <a:blipFill>
                <a:blip r:embed="rId6"/>
                <a:stretch>
                  <a:fillRect l="-3110"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0B0ED58-D87E-274E-4439-4928B0D159B6}"/>
                  </a:ext>
                </a:extLst>
              </p:cNvPr>
              <p:cNvSpPr txBox="1"/>
              <p:nvPr/>
            </p:nvSpPr>
            <p:spPr>
              <a:xfrm>
                <a:off x="7403909" y="5018856"/>
                <a:ext cx="4499213" cy="523220"/>
              </a:xfrm>
              <a:prstGeom prst="rect">
                <a:avLst/>
              </a:prstGeom>
              <a:noFill/>
            </p:spPr>
            <p:txBody>
              <a:bodyPr wrap="square">
                <a:spAutoFit/>
              </a:bodyPr>
              <a:lstStyle/>
              <a:p>
                <a:r>
                  <a:rPr lang="en-US" sz="2800" b="0"/>
                  <a:t>Mercedes: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6" name="TextBox 15">
                <a:extLst>
                  <a:ext uri="{FF2B5EF4-FFF2-40B4-BE49-F238E27FC236}">
                    <a16:creationId xmlns:a16="http://schemas.microsoft.com/office/drawing/2014/main" id="{D0B0ED58-D87E-274E-4439-4928B0D159B6}"/>
                  </a:ext>
                </a:extLst>
              </p:cNvPr>
              <p:cNvSpPr txBox="1">
                <a:spLocks noRot="1" noChangeAspect="1" noMove="1" noResize="1" noEditPoints="1" noAdjustHandles="1" noChangeArrowheads="1" noChangeShapeType="1" noTextEdit="1"/>
              </p:cNvSpPr>
              <p:nvPr/>
            </p:nvSpPr>
            <p:spPr>
              <a:xfrm>
                <a:off x="7403909" y="5018856"/>
                <a:ext cx="4499213" cy="523220"/>
              </a:xfrm>
              <a:prstGeom prst="rect">
                <a:avLst/>
              </a:prstGeom>
              <a:blipFill>
                <a:blip r:embed="rId7"/>
                <a:stretch>
                  <a:fillRect l="-2846" t="-10465" b="-32558"/>
                </a:stretch>
              </a:blipFill>
            </p:spPr>
            <p:txBody>
              <a:bodyPr/>
              <a:lstStyle/>
              <a:p>
                <a:r>
                  <a:rPr lang="en-US">
                    <a:noFill/>
                  </a:rPr>
                  <a:t> </a:t>
                </a:r>
              </a:p>
            </p:txBody>
          </p:sp>
        </mc:Fallback>
      </mc:AlternateContent>
    </p:spTree>
    <p:extLst>
      <p:ext uri="{BB962C8B-B14F-4D97-AF65-F5344CB8AC3E}">
        <p14:creationId xmlns:p14="http://schemas.microsoft.com/office/powerpoint/2010/main" val="8761026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với</a:t>
            </a:r>
            <a:r>
              <a:rPr lang="en-US"/>
              <a:t> </a:t>
            </a:r>
            <a:r>
              <a:rPr lang="en-US" err="1"/>
              <a:t>biến</a:t>
            </a:r>
            <a:r>
              <a:rPr lang="en-US"/>
              <a:t> </a:t>
            </a:r>
            <a:r>
              <a:rPr lang="en-US" err="1"/>
              <a:t>định</a:t>
            </a:r>
            <a:r>
              <a:rPr lang="en-US"/>
              <a:t> </a:t>
            </a:r>
            <a:r>
              <a:rPr lang="en-US" err="1"/>
              <a:t>danh</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77</a:t>
            </a:fld>
            <a:endParaRPr lang="en-US"/>
          </a:p>
        </p:txBody>
      </p:sp>
      <p:sp>
        <p:nvSpPr>
          <p:cNvPr id="3" name="TextBox 2">
            <a:extLst>
              <a:ext uri="{FF2B5EF4-FFF2-40B4-BE49-F238E27FC236}">
                <a16:creationId xmlns:a16="http://schemas.microsoft.com/office/drawing/2014/main" id="{E0EC4781-B685-774D-E323-BEBA7D77C071}"/>
              </a:ext>
            </a:extLst>
          </p:cNvPr>
          <p:cNvSpPr txBox="1"/>
          <p:nvPr/>
        </p:nvSpPr>
        <p:spPr>
          <a:xfrm>
            <a:off x="466297" y="1441557"/>
            <a:ext cx="11259403" cy="523220"/>
          </a:xfrm>
          <a:prstGeom prst="rect">
            <a:avLst/>
          </a:prstGeom>
          <a:noFill/>
        </p:spPr>
        <p:txBody>
          <a:bodyPr wrap="square" rtlCol="0">
            <a:spAutoFit/>
          </a:bodyPr>
          <a:lstStyle/>
          <a:p>
            <a:r>
              <a:rPr lang="en-US" sz="2800"/>
              <a:t>Gasoline consumption/Distance ~ </a:t>
            </a:r>
            <a:r>
              <a:rPr lang="en-US" sz="2800">
                <a:solidFill>
                  <a:srgbClr val="C00000"/>
                </a:solidFill>
              </a:rPr>
              <a:t>Car Make </a:t>
            </a:r>
            <a:endParaRPr lang="en-US" sz="2800"/>
          </a:p>
        </p:txBody>
      </p:sp>
      <p:sp>
        <p:nvSpPr>
          <p:cNvPr id="7" name="TextBox 6">
            <a:extLst>
              <a:ext uri="{FF2B5EF4-FFF2-40B4-BE49-F238E27FC236}">
                <a16:creationId xmlns:a16="http://schemas.microsoft.com/office/drawing/2014/main" id="{C6E7DA8B-F1A9-7F90-DC41-A18D4001E1E7}"/>
              </a:ext>
            </a:extLst>
          </p:cNvPr>
          <p:cNvSpPr txBox="1"/>
          <p:nvPr/>
        </p:nvSpPr>
        <p:spPr>
          <a:xfrm>
            <a:off x="466297" y="2044061"/>
            <a:ext cx="11259403" cy="1384995"/>
          </a:xfrm>
          <a:prstGeom prst="rect">
            <a:avLst/>
          </a:prstGeom>
          <a:noFill/>
        </p:spPr>
        <p:txBody>
          <a:bodyPr wrap="square" rtlCol="0">
            <a:spAutoFit/>
          </a:bodyPr>
          <a:lstStyle/>
          <a:p>
            <a:r>
              <a:rPr lang="en-US" sz="2800" err="1"/>
              <a:t>Biến</a:t>
            </a:r>
            <a:r>
              <a:rPr lang="en-US" sz="2800"/>
              <a:t> </a:t>
            </a:r>
            <a:r>
              <a:rPr lang="en-US" sz="2800" err="1"/>
              <a:t>giả</a:t>
            </a:r>
            <a:r>
              <a:rPr lang="en-US" sz="2800"/>
              <a:t> - Dummy variables (Toyota, </a:t>
            </a:r>
            <a:r>
              <a:rPr lang="en-US" sz="2800" err="1"/>
              <a:t>VinFast</a:t>
            </a:r>
            <a:r>
              <a:rPr lang="en-US" sz="2800"/>
              <a:t>, Mercedes)</a:t>
            </a:r>
          </a:p>
          <a:p>
            <a:endParaRPr lang="en-US" sz="2800"/>
          </a:p>
          <a:p>
            <a:endParaRPr lang="en-US" sz="280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D666EE0-4149-E6F8-89E4-D3DCEF98A2B3}"/>
                  </a:ext>
                </a:extLst>
              </p:cNvPr>
              <p:cNvSpPr txBox="1"/>
              <p:nvPr/>
            </p:nvSpPr>
            <p:spPr>
              <a:xfrm>
                <a:off x="2391768" y="3879697"/>
                <a:ext cx="6974007"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2</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m:oMathPara>
                </a14:m>
                <a:endParaRPr lang="en-US" sz="2800"/>
              </a:p>
            </p:txBody>
          </p:sp>
        </mc:Choice>
        <mc:Fallback xmlns="">
          <p:sp>
            <p:nvSpPr>
              <p:cNvPr id="9" name="TextBox 8">
                <a:extLst>
                  <a:ext uri="{FF2B5EF4-FFF2-40B4-BE49-F238E27FC236}">
                    <a16:creationId xmlns:a16="http://schemas.microsoft.com/office/drawing/2014/main" id="{1D666EE0-4149-E6F8-89E4-D3DCEF98A2B3}"/>
                  </a:ext>
                </a:extLst>
              </p:cNvPr>
              <p:cNvSpPr txBox="1">
                <a:spLocks noRot="1" noChangeAspect="1" noMove="1" noResize="1" noEditPoints="1" noAdjustHandles="1" noChangeArrowheads="1" noChangeShapeType="1" noTextEdit="1"/>
              </p:cNvSpPr>
              <p:nvPr/>
            </p:nvSpPr>
            <p:spPr>
              <a:xfrm>
                <a:off x="2391768" y="3879697"/>
                <a:ext cx="6974007" cy="52322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025F001-3591-F853-00F4-98E75E642A36}"/>
                  </a:ext>
                </a:extLst>
              </p:cNvPr>
              <p:cNvSpPr txBox="1"/>
              <p:nvPr/>
            </p:nvSpPr>
            <p:spPr>
              <a:xfrm>
                <a:off x="239919" y="5018856"/>
                <a:ext cx="3144723" cy="523220"/>
              </a:xfrm>
              <a:prstGeom prst="rect">
                <a:avLst/>
              </a:prstGeom>
              <a:noFill/>
            </p:spPr>
            <p:txBody>
              <a:bodyPr wrap="square">
                <a:spAutoFit/>
              </a:bodyPr>
              <a:lstStyle/>
              <a:p>
                <a:r>
                  <a:rPr lang="en-US" sz="2800" b="0"/>
                  <a:t>Toyota: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1" name="TextBox 10">
                <a:extLst>
                  <a:ext uri="{FF2B5EF4-FFF2-40B4-BE49-F238E27FC236}">
                    <a16:creationId xmlns:a16="http://schemas.microsoft.com/office/drawing/2014/main" id="{D025F001-3591-F853-00F4-98E75E642A36}"/>
                  </a:ext>
                </a:extLst>
              </p:cNvPr>
              <p:cNvSpPr txBox="1">
                <a:spLocks noRot="1" noChangeAspect="1" noMove="1" noResize="1" noEditPoints="1" noAdjustHandles="1" noChangeArrowheads="1" noChangeShapeType="1" noTextEdit="1"/>
              </p:cNvSpPr>
              <p:nvPr/>
            </p:nvSpPr>
            <p:spPr>
              <a:xfrm>
                <a:off x="239919" y="5018856"/>
                <a:ext cx="3144723" cy="523220"/>
              </a:xfrm>
              <a:prstGeom prst="rect">
                <a:avLst/>
              </a:prstGeom>
              <a:blipFill>
                <a:blip r:embed="rId3"/>
                <a:stretch>
                  <a:fillRect l="-3876"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DA8F885-DC51-B3E2-5F92-292B93C14D56}"/>
                  </a:ext>
                </a:extLst>
              </p:cNvPr>
              <p:cNvSpPr txBox="1"/>
              <p:nvPr/>
            </p:nvSpPr>
            <p:spPr>
              <a:xfrm>
                <a:off x="-52392" y="2730578"/>
                <a:ext cx="6093724" cy="1053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𝑉𝑖𝑛𝐹𝑎𝑠𝑡</m:t>
                              </m:r>
                            </m:e>
                            <m:e>
                              <m:r>
                                <a:rPr lang="en-US" sz="2800" b="0" i="1" smtClean="0">
                                  <a:latin typeface="Cambria Math" panose="02040503050406030204" pitchFamily="18" charset="0"/>
                                </a:rPr>
                                <m:t>0 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𝑜𝑡h𝑒𝑟</m:t>
                              </m:r>
                            </m:e>
                          </m:eqArr>
                        </m:e>
                      </m:d>
                    </m:oMath>
                  </m:oMathPara>
                </a14:m>
                <a:endParaRPr lang="en-US" sz="2800"/>
              </a:p>
            </p:txBody>
          </p:sp>
        </mc:Choice>
        <mc:Fallback xmlns="">
          <p:sp>
            <p:nvSpPr>
              <p:cNvPr id="13" name="TextBox 12">
                <a:extLst>
                  <a:ext uri="{FF2B5EF4-FFF2-40B4-BE49-F238E27FC236}">
                    <a16:creationId xmlns:a16="http://schemas.microsoft.com/office/drawing/2014/main" id="{1DA8F885-DC51-B3E2-5F92-292B93C14D56}"/>
                  </a:ext>
                </a:extLst>
              </p:cNvPr>
              <p:cNvSpPr txBox="1">
                <a:spLocks noRot="1" noChangeAspect="1" noMove="1" noResize="1" noEditPoints="1" noAdjustHandles="1" noChangeArrowheads="1" noChangeShapeType="1" noTextEdit="1"/>
              </p:cNvSpPr>
              <p:nvPr/>
            </p:nvSpPr>
            <p:spPr>
              <a:xfrm>
                <a:off x="-52392" y="2730578"/>
                <a:ext cx="6093724" cy="10534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55A50B-A8EC-BC0F-59D4-BF6364884446}"/>
                  </a:ext>
                </a:extLst>
              </p:cNvPr>
              <p:cNvSpPr txBox="1"/>
              <p:nvPr/>
            </p:nvSpPr>
            <p:spPr>
              <a:xfrm>
                <a:off x="5055285" y="2631922"/>
                <a:ext cx="6093724" cy="1053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1 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𝑀𝑒𝑟𝑐𝑒𝑑𝑒𝑠</m:t>
                              </m:r>
                            </m:e>
                            <m:e>
                              <m:r>
                                <a:rPr lang="en-US" sz="2800" b="0" i="1" smtClean="0">
                                  <a:latin typeface="Cambria Math" panose="02040503050406030204" pitchFamily="18" charset="0"/>
                                </a:rPr>
                                <m:t>0 </m:t>
                              </m:r>
                              <m:r>
                                <a:rPr lang="en-US" sz="2800" b="0" i="1" smtClean="0">
                                  <a:latin typeface="Cambria Math" panose="02040503050406030204" pitchFamily="18" charset="0"/>
                                </a:rPr>
                                <m:t>𝑖𝑓</m:t>
                              </m:r>
                              <m:r>
                                <a:rPr lang="en-US" sz="2800" b="0" i="1" smtClean="0">
                                  <a:latin typeface="Cambria Math" panose="02040503050406030204" pitchFamily="18" charset="0"/>
                                </a:rPr>
                                <m:t> </m:t>
                              </m:r>
                              <m:r>
                                <a:rPr lang="en-US" sz="2800" b="0" i="1" smtClean="0">
                                  <a:latin typeface="Cambria Math" panose="02040503050406030204" pitchFamily="18" charset="0"/>
                                </a:rPr>
                                <m:t>𝑜𝑡h𝑒𝑟</m:t>
                              </m:r>
                            </m:e>
                          </m:eqArr>
                        </m:e>
                      </m:d>
                    </m:oMath>
                  </m:oMathPara>
                </a14:m>
                <a:endParaRPr lang="en-US" sz="2800"/>
              </a:p>
            </p:txBody>
          </p:sp>
        </mc:Choice>
        <mc:Fallback xmlns="">
          <p:sp>
            <p:nvSpPr>
              <p:cNvPr id="14" name="TextBox 13">
                <a:extLst>
                  <a:ext uri="{FF2B5EF4-FFF2-40B4-BE49-F238E27FC236}">
                    <a16:creationId xmlns:a16="http://schemas.microsoft.com/office/drawing/2014/main" id="{DC55A50B-A8EC-BC0F-59D4-BF6364884446}"/>
                  </a:ext>
                </a:extLst>
              </p:cNvPr>
              <p:cNvSpPr txBox="1">
                <a:spLocks noRot="1" noChangeAspect="1" noMove="1" noResize="1" noEditPoints="1" noAdjustHandles="1" noChangeArrowheads="1" noChangeShapeType="1" noTextEdit="1"/>
              </p:cNvSpPr>
              <p:nvPr/>
            </p:nvSpPr>
            <p:spPr>
              <a:xfrm>
                <a:off x="5055285" y="2631922"/>
                <a:ext cx="6093724" cy="105349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B91A0DA-E2CF-06CA-08DC-A01BE67BED56}"/>
                  </a:ext>
                </a:extLst>
              </p:cNvPr>
              <p:cNvSpPr txBox="1"/>
              <p:nvPr/>
            </p:nvSpPr>
            <p:spPr>
              <a:xfrm>
                <a:off x="3434090" y="5018856"/>
                <a:ext cx="3920371" cy="523220"/>
              </a:xfrm>
              <a:prstGeom prst="rect">
                <a:avLst/>
              </a:prstGeom>
              <a:noFill/>
            </p:spPr>
            <p:txBody>
              <a:bodyPr wrap="square">
                <a:spAutoFit/>
              </a:bodyPr>
              <a:lstStyle/>
              <a:p>
                <a:r>
                  <a:rPr lang="en-US" sz="2800" b="0"/>
                  <a:t>VinFast: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5" name="TextBox 14">
                <a:extLst>
                  <a:ext uri="{FF2B5EF4-FFF2-40B4-BE49-F238E27FC236}">
                    <a16:creationId xmlns:a16="http://schemas.microsoft.com/office/drawing/2014/main" id="{DB91A0DA-E2CF-06CA-08DC-A01BE67BED56}"/>
                  </a:ext>
                </a:extLst>
              </p:cNvPr>
              <p:cNvSpPr txBox="1">
                <a:spLocks noRot="1" noChangeAspect="1" noMove="1" noResize="1" noEditPoints="1" noAdjustHandles="1" noChangeArrowheads="1" noChangeShapeType="1" noTextEdit="1"/>
              </p:cNvSpPr>
              <p:nvPr/>
            </p:nvSpPr>
            <p:spPr>
              <a:xfrm>
                <a:off x="3434090" y="5018856"/>
                <a:ext cx="3920371" cy="523220"/>
              </a:xfrm>
              <a:prstGeom prst="rect">
                <a:avLst/>
              </a:prstGeom>
              <a:blipFill>
                <a:blip r:embed="rId6"/>
                <a:stretch>
                  <a:fillRect l="-3110"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0B0ED58-D87E-274E-4439-4928B0D159B6}"/>
                  </a:ext>
                </a:extLst>
              </p:cNvPr>
              <p:cNvSpPr txBox="1"/>
              <p:nvPr/>
            </p:nvSpPr>
            <p:spPr>
              <a:xfrm>
                <a:off x="7403909" y="5018856"/>
                <a:ext cx="4499213" cy="523220"/>
              </a:xfrm>
              <a:prstGeom prst="rect">
                <a:avLst/>
              </a:prstGeom>
              <a:noFill/>
            </p:spPr>
            <p:txBody>
              <a:bodyPr wrap="square">
                <a:spAutoFit/>
              </a:bodyPr>
              <a:lstStyle/>
              <a:p>
                <a:r>
                  <a:rPr lang="en-US" sz="2800" b="0"/>
                  <a:t>Mercedes: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𝑌</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𝛽</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𝜖</m:t>
                        </m:r>
                      </m:e>
                      <m:sub>
                        <m:r>
                          <a:rPr lang="en-US" sz="2800" i="1">
                            <a:latin typeface="Cambria Math" panose="02040503050406030204" pitchFamily="18" charset="0"/>
                          </a:rPr>
                          <m:t>𝑖</m:t>
                        </m:r>
                      </m:sub>
                    </m:sSub>
                  </m:oMath>
                </a14:m>
                <a:endParaRPr lang="en-US" sz="2800"/>
              </a:p>
            </p:txBody>
          </p:sp>
        </mc:Choice>
        <mc:Fallback xmlns="">
          <p:sp>
            <p:nvSpPr>
              <p:cNvPr id="16" name="TextBox 15">
                <a:extLst>
                  <a:ext uri="{FF2B5EF4-FFF2-40B4-BE49-F238E27FC236}">
                    <a16:creationId xmlns:a16="http://schemas.microsoft.com/office/drawing/2014/main" id="{D0B0ED58-D87E-274E-4439-4928B0D159B6}"/>
                  </a:ext>
                </a:extLst>
              </p:cNvPr>
              <p:cNvSpPr txBox="1">
                <a:spLocks noRot="1" noChangeAspect="1" noMove="1" noResize="1" noEditPoints="1" noAdjustHandles="1" noChangeArrowheads="1" noChangeShapeType="1" noTextEdit="1"/>
              </p:cNvSpPr>
              <p:nvPr/>
            </p:nvSpPr>
            <p:spPr>
              <a:xfrm>
                <a:off x="7403909" y="5018856"/>
                <a:ext cx="4499213" cy="523220"/>
              </a:xfrm>
              <a:prstGeom prst="rect">
                <a:avLst/>
              </a:prstGeom>
              <a:blipFill>
                <a:blip r:embed="rId7"/>
                <a:stretch>
                  <a:fillRect l="-2846" t="-10465" b="-3255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9CD4082-1409-BD20-54FA-672703144417}"/>
              </a:ext>
            </a:extLst>
          </p:cNvPr>
          <p:cNvSpPr txBox="1"/>
          <p:nvPr/>
        </p:nvSpPr>
        <p:spPr>
          <a:xfrm>
            <a:off x="10464589" y="4499690"/>
            <a:ext cx="1519134" cy="630942"/>
          </a:xfrm>
          <a:prstGeom prst="rect">
            <a:avLst/>
          </a:prstGeom>
          <a:noFill/>
        </p:spPr>
        <p:txBody>
          <a:bodyPr wrap="none" rtlCol="0" anchor="ctr" anchorCtr="1">
            <a:spAutoFit/>
          </a:bodyPr>
          <a:lstStyle/>
          <a:p>
            <a:pPr algn="ctr"/>
            <a:r>
              <a:rPr lang="en-US" sz="3500">
                <a:solidFill>
                  <a:srgbClr val="FF0000"/>
                </a:solidFill>
              </a:rPr>
              <a:t>ANOVA</a:t>
            </a:r>
          </a:p>
        </p:txBody>
      </p:sp>
    </p:spTree>
    <p:extLst>
      <p:ext uri="{BB962C8B-B14F-4D97-AF65-F5344CB8AC3E}">
        <p14:creationId xmlns:p14="http://schemas.microsoft.com/office/powerpoint/2010/main" val="2140913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bội</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78</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9F656B-F29D-62E4-D98D-BED3C441730A}"/>
                  </a:ext>
                </a:extLst>
              </p:cNvPr>
              <p:cNvSpPr txBox="1"/>
              <p:nvPr/>
            </p:nvSpPr>
            <p:spPr>
              <a:xfrm>
                <a:off x="1191490" y="1647392"/>
                <a:ext cx="9809018" cy="18267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𝑌</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𝛼</m:t>
                      </m:r>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𝛽</m:t>
                          </m:r>
                        </m:e>
                        <m:sub>
                          <m:r>
                            <a:rPr lang="en-US" sz="3600" b="0" i="1" smtClean="0">
                              <a:latin typeface="Cambria Math" panose="02040503050406030204" pitchFamily="18" charset="0"/>
                            </a:rPr>
                            <m:t>1</m:t>
                          </m:r>
                        </m:sub>
                      </m:sSub>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𝑋</m:t>
                          </m:r>
                        </m:e>
                        <m:sub>
                          <m:r>
                            <a:rPr lang="en-US" sz="3600" b="0" i="1" smtClean="0">
                              <a:latin typeface="Cambria Math" panose="02040503050406030204" pitchFamily="18" charset="0"/>
                            </a:rPr>
                            <m:t>𝑖</m:t>
                          </m:r>
                          <m:r>
                            <a:rPr lang="en-US" sz="3600" b="0" i="1" smtClean="0">
                              <a:latin typeface="Cambria Math" panose="02040503050406030204" pitchFamily="18" charset="0"/>
                            </a:rPr>
                            <m:t>1</m:t>
                          </m:r>
                        </m:sub>
                      </m:sSub>
                      <m:r>
                        <a:rPr lang="en-US" sz="3600" i="1">
                          <a:latin typeface="Cambria Math" panose="02040503050406030204" pitchFamily="18" charset="0"/>
                        </a:rPr>
                        <m:t>+</m:t>
                      </m:r>
                      <m:sSub>
                        <m:sSubPr>
                          <m:ctrlPr>
                            <a:rPr lang="en-US" sz="3600" i="1" smtClean="0">
                              <a:solidFill>
                                <a:srgbClr val="C00000"/>
                              </a:solidFill>
                              <a:latin typeface="Cambria Math" panose="02040503050406030204" pitchFamily="18" charset="0"/>
                            </a:rPr>
                          </m:ctrlPr>
                        </m:sSubPr>
                        <m:e>
                          <m:r>
                            <a:rPr lang="en-US" sz="3600" i="1">
                              <a:solidFill>
                                <a:srgbClr val="C00000"/>
                              </a:solidFill>
                              <a:latin typeface="Cambria Math" panose="02040503050406030204" pitchFamily="18" charset="0"/>
                            </a:rPr>
                            <m:t>𝛽</m:t>
                          </m:r>
                        </m:e>
                        <m:sub>
                          <m:r>
                            <a:rPr lang="en-US" sz="3600" i="1">
                              <a:solidFill>
                                <a:srgbClr val="C00000"/>
                              </a:solidFill>
                              <a:latin typeface="Cambria Math" panose="02040503050406030204" pitchFamily="18" charset="0"/>
                            </a:rPr>
                            <m:t>1</m:t>
                          </m:r>
                        </m:sub>
                      </m:sSub>
                      <m:sSubSup>
                        <m:sSubSupPr>
                          <m:ctrlPr>
                            <a:rPr lang="en-US" sz="3600" b="0" i="1" smtClean="0">
                              <a:solidFill>
                                <a:srgbClr val="C00000"/>
                              </a:solidFill>
                              <a:latin typeface="Cambria Math" panose="02040503050406030204" pitchFamily="18" charset="0"/>
                            </a:rPr>
                          </m:ctrlPr>
                        </m:sSubSupPr>
                        <m:e>
                          <m:r>
                            <a:rPr lang="en-US" sz="3600" i="1">
                              <a:solidFill>
                                <a:srgbClr val="C00000"/>
                              </a:solidFill>
                              <a:latin typeface="Cambria Math" panose="02040503050406030204" pitchFamily="18" charset="0"/>
                            </a:rPr>
                            <m:t>𝑋</m:t>
                          </m:r>
                        </m:e>
                        <m:sub>
                          <m:r>
                            <a:rPr lang="en-US" sz="3600" i="1">
                              <a:solidFill>
                                <a:srgbClr val="C00000"/>
                              </a:solidFill>
                              <a:latin typeface="Cambria Math" panose="02040503050406030204" pitchFamily="18" charset="0"/>
                            </a:rPr>
                            <m:t>𝑖</m:t>
                          </m:r>
                          <m:r>
                            <a:rPr lang="en-US" sz="3600" i="1">
                              <a:solidFill>
                                <a:srgbClr val="C00000"/>
                              </a:solidFill>
                              <a:latin typeface="Cambria Math" panose="02040503050406030204" pitchFamily="18" charset="0"/>
                            </a:rPr>
                            <m:t>1</m:t>
                          </m:r>
                        </m:sub>
                        <m:sup>
                          <m:r>
                            <a:rPr lang="en-US" sz="3600" b="0" i="1" smtClean="0">
                              <a:solidFill>
                                <a:srgbClr val="C00000"/>
                              </a:solidFill>
                              <a:latin typeface="Cambria Math" panose="02040503050406030204" pitchFamily="18" charset="0"/>
                            </a:rPr>
                            <m:t>2</m:t>
                          </m:r>
                        </m:sup>
                      </m:sSubSup>
                      <m:r>
                        <a:rPr lang="en-US" sz="3600" b="0" i="1" smtClean="0">
                          <a:latin typeface="Cambria Math" panose="02040503050406030204" pitchFamily="18" charset="0"/>
                        </a:rPr>
                        <m:t>+</m:t>
                      </m:r>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𝛽</m:t>
                          </m:r>
                        </m:e>
                        <m:sub>
                          <m:r>
                            <a:rPr lang="en-US" sz="3600" b="0" i="1" smtClean="0">
                              <a:solidFill>
                                <a:srgbClr val="C00000"/>
                              </a:solidFill>
                              <a:latin typeface="Cambria Math" panose="02040503050406030204" pitchFamily="18" charset="0"/>
                            </a:rPr>
                            <m:t>2</m:t>
                          </m:r>
                        </m:sub>
                      </m:sSub>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𝑋</m:t>
                          </m:r>
                        </m:e>
                        <m:sub>
                          <m:r>
                            <a:rPr lang="en-US" sz="3600" b="0" i="1" smtClean="0">
                              <a:solidFill>
                                <a:srgbClr val="C00000"/>
                              </a:solidFill>
                              <a:latin typeface="Cambria Math" panose="02040503050406030204" pitchFamily="18" charset="0"/>
                            </a:rPr>
                            <m:t>𝑖</m:t>
                          </m:r>
                          <m:r>
                            <a:rPr lang="en-US" sz="3600" b="0" i="1" smtClean="0">
                              <a:solidFill>
                                <a:srgbClr val="C00000"/>
                              </a:solidFill>
                              <a:latin typeface="Cambria Math" panose="02040503050406030204" pitchFamily="18" charset="0"/>
                            </a:rPr>
                            <m:t>2</m:t>
                          </m:r>
                        </m:sub>
                      </m:sSub>
                      <m:r>
                        <a:rPr lang="en-US" sz="3600" b="0" i="1" smtClean="0">
                          <a:latin typeface="Cambria Math" panose="02040503050406030204" pitchFamily="18" charset="0"/>
                        </a:rPr>
                        <m:t>+…+</m:t>
                      </m:r>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𝛽</m:t>
                          </m:r>
                        </m:e>
                        <m:sub>
                          <m:r>
                            <a:rPr lang="en-US" sz="3600" b="0" i="1" smtClean="0">
                              <a:solidFill>
                                <a:srgbClr val="C00000"/>
                              </a:solidFill>
                              <a:latin typeface="Cambria Math" panose="02040503050406030204" pitchFamily="18" charset="0"/>
                            </a:rPr>
                            <m:t>𝑝</m:t>
                          </m:r>
                        </m:sub>
                      </m:sSub>
                      <m:sSub>
                        <m:sSubPr>
                          <m:ctrlPr>
                            <a:rPr lang="en-US" sz="3600" b="0" i="1" smtClean="0">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𝑋</m:t>
                          </m:r>
                        </m:e>
                        <m:sub>
                          <m:r>
                            <a:rPr lang="en-US" sz="3600" b="0" i="1" smtClean="0">
                              <a:solidFill>
                                <a:srgbClr val="C00000"/>
                              </a:solidFill>
                              <a:latin typeface="Cambria Math" panose="02040503050406030204" pitchFamily="18" charset="0"/>
                            </a:rPr>
                            <m:t>𝑖𝑝</m:t>
                          </m:r>
                        </m:sub>
                      </m:sSub>
                      <m:r>
                        <a:rPr lang="en-US" sz="3600" b="0" i="1" smtClean="0">
                          <a:latin typeface="Cambria Math" panose="02040503050406030204" pitchFamily="18" charset="0"/>
                        </a:rPr>
                        <m:t>+</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𝜖</m:t>
                          </m:r>
                        </m:e>
                        <m:sub>
                          <m:r>
                            <a:rPr lang="en-US" sz="3600" b="0" i="1" smtClean="0">
                              <a:latin typeface="Cambria Math" panose="02040503050406030204" pitchFamily="18" charset="0"/>
                            </a:rPr>
                            <m:t>𝑖</m:t>
                          </m:r>
                        </m:sub>
                      </m:sSub>
                    </m:oMath>
                  </m:oMathPara>
                </a14:m>
                <a:endParaRPr lang="en-US" sz="3600"/>
              </a:p>
              <a:p>
                <a:pPr marL="0" indent="0">
                  <a:buNone/>
                </a:pPr>
                <a14:m>
                  <m:oMathPara xmlns:m="http://schemas.openxmlformats.org/officeDocument/2006/math">
                    <m:oMathParaPr>
                      <m:jc m:val="centerGroup"/>
                    </m:oMathParaPr>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𝜖</m:t>
                          </m:r>
                        </m:e>
                        <m:sub>
                          <m:r>
                            <a:rPr lang="en-US" sz="3600" b="0" i="1" smtClean="0">
                              <a:latin typeface="Cambria Math" panose="02040503050406030204" pitchFamily="18" charset="0"/>
                            </a:rPr>
                            <m:t>𝑖</m:t>
                          </m:r>
                        </m:sub>
                      </m:sSub>
                      <m:r>
                        <a:rPr lang="en-US" sz="3600" b="0" i="1" smtClean="0">
                          <a:latin typeface="Cambria Math" panose="02040503050406030204" pitchFamily="18" charset="0"/>
                        </a:rPr>
                        <m:t>~</m:t>
                      </m:r>
                      <m:r>
                        <a:rPr lang="en-US" sz="3600" b="0" i="1" smtClean="0">
                          <a:latin typeface="Cambria Math" panose="02040503050406030204" pitchFamily="18" charset="0"/>
                        </a:rPr>
                        <m:t>𝑁</m:t>
                      </m:r>
                      <m:r>
                        <a:rPr lang="en-US" sz="3600" b="0" i="1" smtClean="0">
                          <a:latin typeface="Cambria Math" panose="02040503050406030204" pitchFamily="18" charset="0"/>
                        </a:rPr>
                        <m:t>(0,</m:t>
                      </m:r>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𝜎</m:t>
                          </m:r>
                        </m:e>
                        <m:sup>
                          <m:r>
                            <a:rPr lang="en-US" sz="3600" b="0" i="1" smtClean="0">
                              <a:latin typeface="Cambria Math" panose="02040503050406030204" pitchFamily="18" charset="0"/>
                            </a:rPr>
                            <m:t>2</m:t>
                          </m:r>
                        </m:sup>
                      </m:sSup>
                      <m:r>
                        <a:rPr lang="en-US" sz="3600" b="0" i="1" smtClean="0">
                          <a:latin typeface="Cambria Math" panose="02040503050406030204" pitchFamily="18" charset="0"/>
                        </a:rPr>
                        <m:t>)</m:t>
                      </m:r>
                    </m:oMath>
                  </m:oMathPara>
                </a14:m>
                <a:endParaRPr lang="en-US" sz="3600"/>
              </a:p>
              <a:p>
                <a:endParaRPr lang="en-US" sz="3600"/>
              </a:p>
            </p:txBody>
          </p:sp>
        </mc:Choice>
        <mc:Fallback xmlns="">
          <p:sp>
            <p:nvSpPr>
              <p:cNvPr id="6" name="TextBox 5">
                <a:extLst>
                  <a:ext uri="{FF2B5EF4-FFF2-40B4-BE49-F238E27FC236}">
                    <a16:creationId xmlns:a16="http://schemas.microsoft.com/office/drawing/2014/main" id="{699F656B-F29D-62E4-D98D-BED3C441730A}"/>
                  </a:ext>
                </a:extLst>
              </p:cNvPr>
              <p:cNvSpPr txBox="1">
                <a:spLocks noRot="1" noChangeAspect="1" noMove="1" noResize="1" noEditPoints="1" noAdjustHandles="1" noChangeArrowheads="1" noChangeShapeType="1" noTextEdit="1"/>
              </p:cNvSpPr>
              <p:nvPr/>
            </p:nvSpPr>
            <p:spPr>
              <a:xfrm>
                <a:off x="1191490" y="1647392"/>
                <a:ext cx="9809018" cy="1826719"/>
              </a:xfrm>
              <a:prstGeom prst="rect">
                <a:avLst/>
              </a:prstGeom>
              <a:blipFill>
                <a:blip r:embed="rId2"/>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553E5E4-3682-A4FB-D2D2-3A507441F8A2}"/>
              </a:ext>
            </a:extLst>
          </p:cNvPr>
          <p:cNvSpPr txBox="1"/>
          <p:nvPr/>
        </p:nvSpPr>
        <p:spPr>
          <a:xfrm>
            <a:off x="504967" y="3059668"/>
            <a:ext cx="11259403" cy="2246769"/>
          </a:xfrm>
          <a:prstGeom prst="rect">
            <a:avLst/>
          </a:prstGeom>
          <a:noFill/>
        </p:spPr>
        <p:txBody>
          <a:bodyPr wrap="square" rtlCol="0">
            <a:spAutoFit/>
          </a:bodyPr>
          <a:lstStyle/>
          <a:p>
            <a:r>
              <a:rPr lang="en-US" sz="2800" err="1"/>
              <a:t>Ví</a:t>
            </a:r>
            <a:r>
              <a:rPr lang="en-US" sz="2800"/>
              <a:t> </a:t>
            </a:r>
            <a:r>
              <a:rPr lang="en-US" sz="2800" err="1"/>
              <a:t>dụ</a:t>
            </a:r>
            <a:r>
              <a:rPr lang="en-US" sz="2800"/>
              <a:t>:</a:t>
            </a:r>
            <a:br>
              <a:rPr lang="en-US" sz="2800"/>
            </a:br>
            <a:br>
              <a:rPr lang="en-US" sz="2800"/>
            </a:br>
            <a:r>
              <a:rPr lang="en-US" sz="2800"/>
              <a:t>Gasoline consumption/Distance ~ Car Age + Driver Age + # of breaks per minute + Driver gender + Car Make + ….</a:t>
            </a:r>
          </a:p>
          <a:p>
            <a:endParaRPr lang="en-US" sz="2800"/>
          </a:p>
        </p:txBody>
      </p:sp>
      <p:sp>
        <p:nvSpPr>
          <p:cNvPr id="14" name="TextBox 13">
            <a:extLst>
              <a:ext uri="{FF2B5EF4-FFF2-40B4-BE49-F238E27FC236}">
                <a16:creationId xmlns:a16="http://schemas.microsoft.com/office/drawing/2014/main" id="{45CA92C2-11A0-3B80-89DB-F31E81434E4B}"/>
              </a:ext>
            </a:extLst>
          </p:cNvPr>
          <p:cNvSpPr txBox="1"/>
          <p:nvPr/>
        </p:nvSpPr>
        <p:spPr>
          <a:xfrm>
            <a:off x="3068366" y="5210608"/>
            <a:ext cx="6055265" cy="523220"/>
          </a:xfrm>
          <a:prstGeom prst="rect">
            <a:avLst/>
          </a:prstGeom>
          <a:noFill/>
        </p:spPr>
        <p:txBody>
          <a:bodyPr wrap="square" rtlCol="0">
            <a:spAutoFit/>
          </a:bodyPr>
          <a:lstStyle/>
          <a:p>
            <a:pPr algn="ctr"/>
            <a:r>
              <a:rPr lang="en-US" sz="2800" err="1">
                <a:solidFill>
                  <a:srgbClr val="C00000"/>
                </a:solidFill>
              </a:rPr>
              <a:t>Mô</a:t>
            </a:r>
            <a:r>
              <a:rPr lang="en-US" sz="2800">
                <a:solidFill>
                  <a:srgbClr val="C00000"/>
                </a:solidFill>
              </a:rPr>
              <a:t> </a:t>
            </a:r>
            <a:r>
              <a:rPr lang="en-US" sz="2800" err="1">
                <a:solidFill>
                  <a:srgbClr val="C00000"/>
                </a:solidFill>
              </a:rPr>
              <a:t>hình</a:t>
            </a:r>
            <a:r>
              <a:rPr lang="en-US" sz="2800">
                <a:solidFill>
                  <a:srgbClr val="C00000"/>
                </a:solidFill>
              </a:rPr>
              <a:t> </a:t>
            </a:r>
            <a:r>
              <a:rPr lang="en-US" sz="2800" err="1">
                <a:solidFill>
                  <a:srgbClr val="C00000"/>
                </a:solidFill>
              </a:rPr>
              <a:t>càng</a:t>
            </a:r>
            <a:r>
              <a:rPr lang="en-US" sz="2800">
                <a:solidFill>
                  <a:srgbClr val="C00000"/>
                </a:solidFill>
              </a:rPr>
              <a:t> </a:t>
            </a:r>
            <a:r>
              <a:rPr lang="en-US" sz="2800" err="1">
                <a:solidFill>
                  <a:srgbClr val="C00000"/>
                </a:solidFill>
              </a:rPr>
              <a:t>phức</a:t>
            </a:r>
            <a:r>
              <a:rPr lang="en-US" sz="2800">
                <a:solidFill>
                  <a:srgbClr val="C00000"/>
                </a:solidFill>
              </a:rPr>
              <a:t> </a:t>
            </a:r>
            <a:r>
              <a:rPr lang="en-US" sz="2800" err="1">
                <a:solidFill>
                  <a:srgbClr val="C00000"/>
                </a:solidFill>
              </a:rPr>
              <a:t>tạp</a:t>
            </a:r>
            <a:r>
              <a:rPr lang="en-US" sz="2800">
                <a:solidFill>
                  <a:srgbClr val="C00000"/>
                </a:solidFill>
              </a:rPr>
              <a:t> </a:t>
            </a:r>
            <a:r>
              <a:rPr lang="en-US" sz="2800" err="1">
                <a:solidFill>
                  <a:srgbClr val="C00000"/>
                </a:solidFill>
              </a:rPr>
              <a:t>càng</a:t>
            </a:r>
            <a:r>
              <a:rPr lang="en-US" sz="2800">
                <a:solidFill>
                  <a:srgbClr val="C00000"/>
                </a:solidFill>
              </a:rPr>
              <a:t> </a:t>
            </a:r>
            <a:r>
              <a:rPr lang="en-US" sz="2800" err="1">
                <a:solidFill>
                  <a:srgbClr val="C00000"/>
                </a:solidFill>
              </a:rPr>
              <a:t>tốt</a:t>
            </a:r>
            <a:r>
              <a:rPr lang="en-US" sz="2800">
                <a:solidFill>
                  <a:srgbClr val="C00000"/>
                </a:solidFill>
              </a:rPr>
              <a:t>?</a:t>
            </a:r>
          </a:p>
        </p:txBody>
      </p:sp>
    </p:spTree>
    <p:extLst>
      <p:ext uri="{BB962C8B-B14F-4D97-AF65-F5344CB8AC3E}">
        <p14:creationId xmlns:p14="http://schemas.microsoft.com/office/powerpoint/2010/main" val="376941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a:xfrm>
            <a:off x="838200" y="365126"/>
            <a:ext cx="10515600" cy="1402714"/>
          </a:xfrm>
        </p:spPr>
        <p:txBody>
          <a:bodyPr>
            <a:normAutofit/>
          </a:bodyPr>
          <a:lstStyle/>
          <a:p>
            <a:r>
              <a:rPr lang="en-US" err="1"/>
              <a:t>Tương</a:t>
            </a:r>
            <a:r>
              <a:rPr lang="en-US"/>
              <a:t> </a:t>
            </a:r>
            <a:r>
              <a:rPr lang="en-US" err="1"/>
              <a:t>quan</a:t>
            </a:r>
            <a:r>
              <a:rPr lang="en-US"/>
              <a:t> </a:t>
            </a:r>
            <a:r>
              <a:rPr lang="en-US" err="1"/>
              <a:t>giữa</a:t>
            </a:r>
            <a:r>
              <a:rPr lang="en-US"/>
              <a:t> </a:t>
            </a:r>
            <a:r>
              <a:rPr lang="en-US" err="1"/>
              <a:t>các</a:t>
            </a:r>
            <a:r>
              <a:rPr lang="en-US"/>
              <a:t> </a:t>
            </a:r>
            <a:r>
              <a:rPr lang="en-US" err="1"/>
              <a:t>biến</a:t>
            </a:r>
            <a:r>
              <a:rPr lang="en-US"/>
              <a:t> </a:t>
            </a:r>
            <a:r>
              <a:rPr lang="en-US" err="1"/>
              <a:t>độc</a:t>
            </a:r>
            <a:r>
              <a:rPr lang="en-US"/>
              <a:t> </a:t>
            </a:r>
            <a:r>
              <a:rPr lang="en-US" err="1"/>
              <a:t>lập</a:t>
            </a:r>
            <a:br>
              <a:rPr lang="en-US"/>
            </a:br>
            <a:r>
              <a:rPr lang="en-US"/>
              <a:t>Multicollinearity</a:t>
            </a:r>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79</a:t>
            </a:fld>
            <a:endParaRPr lang="en-US"/>
          </a:p>
        </p:txBody>
      </p:sp>
      <p:pic>
        <p:nvPicPr>
          <p:cNvPr id="6" name="Picture 5">
            <a:extLst>
              <a:ext uri="{FF2B5EF4-FFF2-40B4-BE49-F238E27FC236}">
                <a16:creationId xmlns:a16="http://schemas.microsoft.com/office/drawing/2014/main" id="{F9B9E596-950C-CDD5-ADDC-D3F345A8C263}"/>
              </a:ext>
            </a:extLst>
          </p:cNvPr>
          <p:cNvPicPr>
            <a:picLocks noChangeAspect="1"/>
          </p:cNvPicPr>
          <p:nvPr/>
        </p:nvPicPr>
        <p:blipFill>
          <a:blip r:embed="rId2"/>
          <a:stretch>
            <a:fillRect/>
          </a:stretch>
        </p:blipFill>
        <p:spPr>
          <a:xfrm>
            <a:off x="4972836" y="1315454"/>
            <a:ext cx="5494496" cy="4732430"/>
          </a:xfrm>
          <a:prstGeom prst="rect">
            <a:avLst/>
          </a:prstGeom>
        </p:spPr>
      </p:pic>
      <p:sp>
        <p:nvSpPr>
          <p:cNvPr id="7" name="TextBox 6">
            <a:extLst>
              <a:ext uri="{FF2B5EF4-FFF2-40B4-BE49-F238E27FC236}">
                <a16:creationId xmlns:a16="http://schemas.microsoft.com/office/drawing/2014/main" id="{0DB939A3-2FA0-1B03-3777-7E16BC0E4761}"/>
              </a:ext>
            </a:extLst>
          </p:cNvPr>
          <p:cNvSpPr txBox="1"/>
          <p:nvPr/>
        </p:nvSpPr>
        <p:spPr>
          <a:xfrm>
            <a:off x="941696" y="3059668"/>
            <a:ext cx="4839344" cy="954107"/>
          </a:xfrm>
          <a:prstGeom prst="rect">
            <a:avLst/>
          </a:prstGeom>
          <a:noFill/>
        </p:spPr>
        <p:txBody>
          <a:bodyPr wrap="square" rtlCol="0">
            <a:spAutoFit/>
          </a:bodyPr>
          <a:lstStyle/>
          <a:p>
            <a:r>
              <a:rPr lang="en-US" sz="2800">
                <a:solidFill>
                  <a:srgbClr val="C00000"/>
                </a:solidFill>
              </a:rPr>
              <a:t>Variance Inflation Factor</a:t>
            </a:r>
          </a:p>
          <a:p>
            <a:r>
              <a:rPr lang="en-US" sz="2800">
                <a:solidFill>
                  <a:srgbClr val="C00000"/>
                </a:solidFill>
              </a:rPr>
              <a:t>(</a:t>
            </a:r>
            <a:r>
              <a:rPr lang="en-US" sz="2800" err="1">
                <a:solidFill>
                  <a:srgbClr val="C00000"/>
                </a:solidFill>
              </a:rPr>
              <a:t>Yếu</a:t>
            </a:r>
            <a:r>
              <a:rPr lang="en-US" sz="2800">
                <a:solidFill>
                  <a:srgbClr val="C00000"/>
                </a:solidFill>
              </a:rPr>
              <a:t> </a:t>
            </a:r>
            <a:r>
              <a:rPr lang="en-US" sz="2800" err="1">
                <a:solidFill>
                  <a:srgbClr val="C00000"/>
                </a:solidFill>
              </a:rPr>
              <a:t>tố</a:t>
            </a:r>
            <a:r>
              <a:rPr lang="en-US" sz="2800">
                <a:solidFill>
                  <a:srgbClr val="C00000"/>
                </a:solidFill>
              </a:rPr>
              <a:t> </a:t>
            </a:r>
            <a:r>
              <a:rPr lang="en-US" sz="2800" err="1">
                <a:solidFill>
                  <a:srgbClr val="C00000"/>
                </a:solidFill>
              </a:rPr>
              <a:t>lạm</a:t>
            </a:r>
            <a:r>
              <a:rPr lang="en-US" sz="2800">
                <a:solidFill>
                  <a:srgbClr val="C00000"/>
                </a:solidFill>
              </a:rPr>
              <a:t> </a:t>
            </a:r>
            <a:r>
              <a:rPr lang="en-US" sz="2800" err="1">
                <a:solidFill>
                  <a:srgbClr val="C00000"/>
                </a:solidFill>
              </a:rPr>
              <a:t>phát</a:t>
            </a:r>
            <a:r>
              <a:rPr lang="en-US" sz="2800">
                <a:solidFill>
                  <a:srgbClr val="C00000"/>
                </a:solidFill>
              </a:rPr>
              <a:t> </a:t>
            </a:r>
            <a:r>
              <a:rPr lang="en-US" sz="2800" err="1">
                <a:solidFill>
                  <a:srgbClr val="C00000"/>
                </a:solidFill>
              </a:rPr>
              <a:t>phương</a:t>
            </a:r>
            <a:r>
              <a:rPr lang="en-US" sz="2800">
                <a:solidFill>
                  <a:srgbClr val="C00000"/>
                </a:solidFill>
              </a:rPr>
              <a:t> </a:t>
            </a:r>
            <a:r>
              <a:rPr lang="en-US" sz="2800" err="1">
                <a:solidFill>
                  <a:srgbClr val="C00000"/>
                </a:solidFill>
              </a:rPr>
              <a:t>sai</a:t>
            </a:r>
            <a:r>
              <a:rPr lang="en-US" sz="2800">
                <a:solidFill>
                  <a:srgbClr val="C00000"/>
                </a:solidFill>
              </a:rPr>
              <a:t>)</a:t>
            </a:r>
          </a:p>
        </p:txBody>
      </p:sp>
    </p:spTree>
    <p:extLst>
      <p:ext uri="{BB962C8B-B14F-4D97-AF65-F5344CB8AC3E}">
        <p14:creationId xmlns:p14="http://schemas.microsoft.com/office/powerpoint/2010/main" val="3953610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a:t>Khoa </a:t>
            </a:r>
            <a:r>
              <a:rPr lang="en-US" err="1"/>
              <a:t>học</a:t>
            </a:r>
            <a:r>
              <a:rPr lang="en-US"/>
              <a:t>?</a:t>
            </a:r>
            <a:endParaRPr lang="en-GB"/>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8</a:t>
            </a:fld>
            <a:endParaRPr lang="en-US"/>
          </a:p>
        </p:txBody>
      </p:sp>
      <p:pic>
        <p:nvPicPr>
          <p:cNvPr id="7" name="Picture 6">
            <a:extLst>
              <a:ext uri="{FF2B5EF4-FFF2-40B4-BE49-F238E27FC236}">
                <a16:creationId xmlns:a16="http://schemas.microsoft.com/office/drawing/2014/main" id="{3023DDD3-F2FB-C4CC-8D24-5720199BB8BE}"/>
              </a:ext>
            </a:extLst>
          </p:cNvPr>
          <p:cNvPicPr>
            <a:picLocks noChangeAspect="1"/>
          </p:cNvPicPr>
          <p:nvPr/>
        </p:nvPicPr>
        <p:blipFill>
          <a:blip r:embed="rId2"/>
          <a:stretch>
            <a:fillRect/>
          </a:stretch>
        </p:blipFill>
        <p:spPr>
          <a:xfrm>
            <a:off x="426842" y="1137485"/>
            <a:ext cx="10926958" cy="3203796"/>
          </a:xfrm>
          <a:prstGeom prst="rect">
            <a:avLst/>
          </a:prstGeom>
        </p:spPr>
      </p:pic>
    </p:spTree>
    <p:extLst>
      <p:ext uri="{BB962C8B-B14F-4D97-AF65-F5344CB8AC3E}">
        <p14:creationId xmlns:p14="http://schemas.microsoft.com/office/powerpoint/2010/main" val="8716792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EC30-4DE8-7C69-D42F-82BF3E3EC416}"/>
              </a:ext>
            </a:extLst>
          </p:cNvPr>
          <p:cNvSpPr>
            <a:spLocks noGrp="1"/>
          </p:cNvSpPr>
          <p:nvPr>
            <p:ph type="title"/>
          </p:nvPr>
        </p:nvSpPr>
        <p:spPr/>
        <p:txBody>
          <a:bodyPr/>
          <a:lstStyle/>
          <a:p>
            <a:r>
              <a:rPr lang="en-US" err="1"/>
              <a:t>Quá</a:t>
            </a:r>
            <a:r>
              <a:rPr lang="en-US"/>
              <a:t> </a:t>
            </a:r>
            <a:r>
              <a:rPr lang="en-US" err="1"/>
              <a:t>khớp</a:t>
            </a:r>
            <a:r>
              <a:rPr lang="en-US"/>
              <a:t> </a:t>
            </a:r>
            <a:r>
              <a:rPr lang="en-US" err="1"/>
              <a:t>hoặc</a:t>
            </a:r>
            <a:r>
              <a:rPr lang="en-US"/>
              <a:t> </a:t>
            </a:r>
            <a:r>
              <a:rPr lang="en-US" err="1"/>
              <a:t>thiếu</a:t>
            </a:r>
            <a:r>
              <a:rPr lang="en-US"/>
              <a:t> </a:t>
            </a:r>
            <a:r>
              <a:rPr lang="en-US" err="1"/>
              <a:t>khớp</a:t>
            </a:r>
            <a:r>
              <a:rPr lang="en-US"/>
              <a:t> </a:t>
            </a:r>
            <a:r>
              <a:rPr lang="en-US" err="1"/>
              <a:t>với</a:t>
            </a:r>
            <a:r>
              <a:rPr lang="en-US"/>
              <a:t> </a:t>
            </a:r>
            <a:r>
              <a:rPr lang="en-US" err="1"/>
              <a:t>số</a:t>
            </a:r>
            <a:r>
              <a:rPr lang="en-US"/>
              <a:t> </a:t>
            </a:r>
            <a:r>
              <a:rPr lang="en-US" err="1"/>
              <a:t>liệu</a:t>
            </a:r>
            <a:endParaRPr lang="en-US"/>
          </a:p>
        </p:txBody>
      </p:sp>
      <p:sp>
        <p:nvSpPr>
          <p:cNvPr id="4" name="Footer Placeholder 3">
            <a:extLst>
              <a:ext uri="{FF2B5EF4-FFF2-40B4-BE49-F238E27FC236}">
                <a16:creationId xmlns:a16="http://schemas.microsoft.com/office/drawing/2014/main" id="{D275FF00-7BF8-F544-15AF-883428CA021C}"/>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585AB550-DCD1-7321-CC9A-EE9001ED43CF}"/>
              </a:ext>
            </a:extLst>
          </p:cNvPr>
          <p:cNvSpPr>
            <a:spLocks noGrp="1"/>
          </p:cNvSpPr>
          <p:nvPr>
            <p:ph type="sldNum" sz="quarter" idx="12"/>
          </p:nvPr>
        </p:nvSpPr>
        <p:spPr/>
        <p:txBody>
          <a:bodyPr/>
          <a:lstStyle/>
          <a:p>
            <a:fld id="{558478D3-4DD5-4D7B-8D8D-7EA87687E863}" type="slidenum">
              <a:rPr lang="en-US" smtClean="0"/>
              <a:pPr/>
              <a:t>80</a:t>
            </a:fld>
            <a:endParaRPr lang="en-US"/>
          </a:p>
        </p:txBody>
      </p:sp>
      <p:pic>
        <p:nvPicPr>
          <p:cNvPr id="8" name="Picture 7" descr="Graphical user interface, chart&#10;&#10;Description automatically generated with medium confidence">
            <a:extLst>
              <a:ext uri="{FF2B5EF4-FFF2-40B4-BE49-F238E27FC236}">
                <a16:creationId xmlns:a16="http://schemas.microsoft.com/office/drawing/2014/main" id="{F0FDDAEC-CE56-5A03-C14E-B67ED59682B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0543" y="2406707"/>
            <a:ext cx="9269057" cy="3489248"/>
          </a:xfrm>
          <a:prstGeom prst="rect">
            <a:avLst/>
          </a:prstGeom>
        </p:spPr>
      </p:pic>
      <p:sp>
        <p:nvSpPr>
          <p:cNvPr id="3" name="TextBox 2">
            <a:extLst>
              <a:ext uri="{FF2B5EF4-FFF2-40B4-BE49-F238E27FC236}">
                <a16:creationId xmlns:a16="http://schemas.microsoft.com/office/drawing/2014/main" id="{7245BA10-1620-FD07-7D45-5F70B44A72BE}"/>
              </a:ext>
            </a:extLst>
          </p:cNvPr>
          <p:cNvSpPr txBox="1"/>
          <p:nvPr/>
        </p:nvSpPr>
        <p:spPr>
          <a:xfrm>
            <a:off x="8709447" y="1834658"/>
            <a:ext cx="3087228" cy="1815882"/>
          </a:xfrm>
          <a:prstGeom prst="rect">
            <a:avLst/>
          </a:prstGeom>
          <a:noFill/>
        </p:spPr>
        <p:txBody>
          <a:bodyPr wrap="square" rtlCol="0">
            <a:spAutoFit/>
          </a:bodyPr>
          <a:lstStyle/>
          <a:p>
            <a:pPr marL="457200" indent="-457200">
              <a:buFont typeface="Arial" panose="020B0604020202020204" pitchFamily="34" charset="0"/>
              <a:buChar char="•"/>
            </a:pPr>
            <a:r>
              <a:rPr lang="en-US" sz="2800">
                <a:solidFill>
                  <a:srgbClr val="C00000"/>
                </a:solidFill>
              </a:rPr>
              <a:t>Adjusted R</a:t>
            </a:r>
            <a:r>
              <a:rPr lang="en-US" sz="2800" baseline="30000">
                <a:solidFill>
                  <a:srgbClr val="C00000"/>
                </a:solidFill>
              </a:rPr>
              <a:t>2</a:t>
            </a:r>
          </a:p>
          <a:p>
            <a:pPr marL="457200" indent="-457200">
              <a:buFont typeface="Arial" panose="020B0604020202020204" pitchFamily="34" charset="0"/>
              <a:buChar char="•"/>
            </a:pPr>
            <a:r>
              <a:rPr lang="en-US" sz="2800">
                <a:solidFill>
                  <a:srgbClr val="C00000"/>
                </a:solidFill>
              </a:rPr>
              <a:t>AIC</a:t>
            </a:r>
          </a:p>
          <a:p>
            <a:pPr marL="457200" indent="-457200">
              <a:buFont typeface="Arial" panose="020B0604020202020204" pitchFamily="34" charset="0"/>
              <a:buChar char="•"/>
            </a:pPr>
            <a:r>
              <a:rPr lang="en-US" sz="2800">
                <a:solidFill>
                  <a:srgbClr val="C00000"/>
                </a:solidFill>
              </a:rPr>
              <a:t>BIC</a:t>
            </a:r>
          </a:p>
          <a:p>
            <a:pPr marL="457200" indent="-457200">
              <a:buFont typeface="Arial" panose="020B0604020202020204" pitchFamily="34" charset="0"/>
              <a:buChar char="•"/>
            </a:pPr>
            <a:r>
              <a:rPr lang="en-US" sz="2800">
                <a:solidFill>
                  <a:srgbClr val="C00000"/>
                </a:solidFill>
              </a:rPr>
              <a:t>Predictive power</a:t>
            </a:r>
          </a:p>
        </p:txBody>
      </p:sp>
    </p:spTree>
    <p:extLst>
      <p:ext uri="{BB962C8B-B14F-4D97-AF65-F5344CB8AC3E}">
        <p14:creationId xmlns:p14="http://schemas.microsoft.com/office/powerpoint/2010/main" val="7459692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CD29-743D-6E3A-93BA-05E7A3CAAA44}"/>
              </a:ext>
            </a:extLst>
          </p:cNvPr>
          <p:cNvSpPr>
            <a:spLocks noGrp="1"/>
          </p:cNvSpPr>
          <p:nvPr>
            <p:ph type="title"/>
          </p:nvPr>
        </p:nvSpPr>
        <p:spPr>
          <a:xfrm>
            <a:off x="838200" y="365126"/>
            <a:ext cx="10515600" cy="1463674"/>
          </a:xfrm>
        </p:spPr>
        <p:txBody>
          <a:bodyPr>
            <a:normAutofit/>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suy</a:t>
            </a:r>
            <a:r>
              <a:rPr lang="en-US"/>
              <a:t> </a:t>
            </a:r>
            <a:r>
              <a:rPr lang="en-US" err="1"/>
              <a:t>rộng</a:t>
            </a:r>
            <a:r>
              <a:rPr lang="en-US"/>
              <a:t> </a:t>
            </a:r>
            <a:br>
              <a:rPr lang="en-US"/>
            </a:br>
            <a:r>
              <a:rPr lang="en-US"/>
              <a:t>(Generalized linear regression)</a:t>
            </a:r>
          </a:p>
        </p:txBody>
      </p:sp>
      <p:sp>
        <p:nvSpPr>
          <p:cNvPr id="4" name="Footer Placeholder 3">
            <a:extLst>
              <a:ext uri="{FF2B5EF4-FFF2-40B4-BE49-F238E27FC236}">
                <a16:creationId xmlns:a16="http://schemas.microsoft.com/office/drawing/2014/main" id="{ADD9C1FD-1E65-64F2-2CA5-9F20BEC8FFA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B3A93CA6-0A65-572A-8351-FF4303472CBF}"/>
              </a:ext>
            </a:extLst>
          </p:cNvPr>
          <p:cNvSpPr>
            <a:spLocks noGrp="1"/>
          </p:cNvSpPr>
          <p:nvPr>
            <p:ph type="sldNum" sz="quarter" idx="12"/>
          </p:nvPr>
        </p:nvSpPr>
        <p:spPr/>
        <p:txBody>
          <a:bodyPr/>
          <a:lstStyle/>
          <a:p>
            <a:fld id="{558478D3-4DD5-4D7B-8D8D-7EA87687E863}" type="slidenum">
              <a:rPr lang="en-US" smtClean="0"/>
              <a:pPr/>
              <a:t>81</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4F607C-FC41-C21D-6F91-FBD43BAB352C}"/>
                  </a:ext>
                </a:extLst>
              </p:cNvPr>
              <p:cNvSpPr txBox="1"/>
              <p:nvPr/>
            </p:nvSpPr>
            <p:spPr>
              <a:xfrm>
                <a:off x="647700" y="2050569"/>
                <a:ext cx="6543040" cy="8792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𝛽</m:t>
                          </m:r>
                        </m:e>
                        <m:sub>
                          <m:r>
                            <a:rPr lang="en-US" sz="2400" i="1">
                              <a:solidFill>
                                <a:srgbClr val="C00000"/>
                              </a:solidFill>
                              <a:latin typeface="Cambria Math" panose="02040503050406030204" pitchFamily="18" charset="0"/>
                            </a:rPr>
                            <m:t>1</m:t>
                          </m:r>
                        </m:sub>
                      </m:sSub>
                      <m:sSubSup>
                        <m:sSubSupPr>
                          <m:ctrlPr>
                            <a:rPr lang="en-US" sz="2400" b="0" i="1" smtClean="0">
                              <a:solidFill>
                                <a:srgbClr val="C00000"/>
                              </a:solidFill>
                              <a:latin typeface="Cambria Math" panose="02040503050406030204" pitchFamily="18" charset="0"/>
                            </a:rPr>
                          </m:ctrlPr>
                        </m:sSubSupPr>
                        <m:e>
                          <m:r>
                            <a:rPr lang="en-US" sz="2400" i="1">
                              <a:solidFill>
                                <a:srgbClr val="C00000"/>
                              </a:solidFill>
                              <a:latin typeface="Cambria Math" panose="02040503050406030204" pitchFamily="18" charset="0"/>
                            </a:rPr>
                            <m:t>𝑋</m:t>
                          </m:r>
                        </m:e>
                        <m:sub>
                          <m:r>
                            <a:rPr lang="en-US" sz="2400" i="1">
                              <a:solidFill>
                                <a:srgbClr val="C00000"/>
                              </a:solidFill>
                              <a:latin typeface="Cambria Math" panose="02040503050406030204" pitchFamily="18" charset="0"/>
                            </a:rPr>
                            <m:t>𝑖</m:t>
                          </m:r>
                          <m:r>
                            <a:rPr lang="en-US" sz="2400" i="1">
                              <a:solidFill>
                                <a:srgbClr val="C00000"/>
                              </a:solidFill>
                              <a:latin typeface="Cambria Math" panose="02040503050406030204" pitchFamily="18" charset="0"/>
                            </a:rPr>
                            <m:t>1</m:t>
                          </m:r>
                        </m:sub>
                        <m:sup>
                          <m:r>
                            <a:rPr lang="en-US" sz="2400" b="0" i="1" smtClean="0">
                              <a:solidFill>
                                <a:srgbClr val="C00000"/>
                              </a:solidFill>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2</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m:t>
                          </m:r>
                          <m:r>
                            <a:rPr lang="en-US" sz="2400" b="0" i="1" smtClean="0">
                              <a:solidFill>
                                <a:srgbClr val="C00000"/>
                              </a:solidFill>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𝑝</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𝑖𝑝</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2400"/>
              </a:p>
            </p:txBody>
          </p:sp>
        </mc:Choice>
        <mc:Fallback xmlns="">
          <p:sp>
            <p:nvSpPr>
              <p:cNvPr id="6" name="TextBox 5">
                <a:extLst>
                  <a:ext uri="{FF2B5EF4-FFF2-40B4-BE49-F238E27FC236}">
                    <a16:creationId xmlns:a16="http://schemas.microsoft.com/office/drawing/2014/main" id="{894F607C-FC41-C21D-6F91-FBD43BAB352C}"/>
                  </a:ext>
                </a:extLst>
              </p:cNvPr>
              <p:cNvSpPr txBox="1">
                <a:spLocks noRot="1" noChangeAspect="1" noMove="1" noResize="1" noEditPoints="1" noAdjustHandles="1" noChangeArrowheads="1" noChangeShapeType="1" noTextEdit="1"/>
              </p:cNvSpPr>
              <p:nvPr/>
            </p:nvSpPr>
            <p:spPr>
              <a:xfrm>
                <a:off x="647700" y="2050569"/>
                <a:ext cx="6543040" cy="879280"/>
              </a:xfrm>
              <a:prstGeom prst="rect">
                <a:avLst/>
              </a:prstGeom>
              <a:blipFill>
                <a:blip r:embed="rId2"/>
                <a:stretch>
                  <a:fillRect b="-82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74C98D-555D-A2B9-D064-5AF305A2729A}"/>
                  </a:ext>
                </a:extLst>
              </p:cNvPr>
              <p:cNvSpPr txBox="1"/>
              <p:nvPr/>
            </p:nvSpPr>
            <p:spPr>
              <a:xfrm>
                <a:off x="647700" y="3151619"/>
                <a:ext cx="7962900" cy="1846659"/>
              </a:xfrm>
              <a:prstGeom prst="rect">
                <a:avLst/>
              </a:prstGeom>
              <a:noFill/>
            </p:spPr>
            <p:txBody>
              <a:bodyPr wrap="square">
                <a:spAutoFit/>
              </a:bodyPr>
              <a:lstStyle/>
              <a:p>
                <a:r>
                  <a:rPr lang="en-US" sz="2400" err="1"/>
                  <a:t>Hồi</a:t>
                </a:r>
                <a:r>
                  <a:rPr lang="en-US" sz="2400"/>
                  <a:t> </a:t>
                </a:r>
                <a:r>
                  <a:rPr lang="en-US" sz="2400" err="1"/>
                  <a:t>quy</a:t>
                </a:r>
                <a:r>
                  <a:rPr lang="en-US" sz="2400"/>
                  <a:t> </a:t>
                </a:r>
                <a:r>
                  <a:rPr lang="en-US" sz="2400" err="1"/>
                  <a:t>tuyến</a:t>
                </a:r>
                <a:r>
                  <a:rPr lang="en-US" sz="2400"/>
                  <a:t> </a:t>
                </a:r>
                <a:r>
                  <a:rPr lang="en-US" sz="2400" err="1"/>
                  <a:t>tính</a:t>
                </a:r>
                <a:r>
                  <a:rPr lang="en-US" sz="2400"/>
                  <a:t> </a:t>
                </a:r>
                <a:r>
                  <a:rPr lang="en-US" sz="2400" err="1"/>
                  <a:t>bội</a:t>
                </a:r>
                <a:endParaRPr lang="en-US" sz="2400"/>
              </a:p>
              <a:p>
                <a:pPr lvl="1"/>
                <a14:m>
                  <m:oMath xmlns:m="http://schemas.openxmlformats.org/officeDocument/2006/math">
                    <m:r>
                      <a:rPr lang="en-US" sz="2400" b="0" i="1" smtClean="0">
                        <a:latin typeface="Cambria Math" panose="02040503050406030204" pitchFamily="18" charset="0"/>
                      </a:rPr>
                      <m:t>𝑌</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endParaRPr lang="en-US" sz="2400"/>
              </a:p>
              <a:p>
                <a:pPr lvl="1"/>
                <a14:m>
                  <m:oMath xmlns:m="http://schemas.openxmlformats.org/officeDocument/2006/math">
                    <m:r>
                      <a:rPr lang="en-US" sz="2400" b="0" i="1" smtClean="0">
                        <a:latin typeface="Cambria Math" panose="02040503050406030204" pitchFamily="18" charset="0"/>
                      </a:rPr>
                      <m:t>𝑋</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r>
                  <a:rPr lang="en-US" sz="2400"/>
                  <a:t> </a:t>
                </a:r>
                <a:r>
                  <a:rPr lang="en-US" sz="2400" err="1"/>
                  <a:t>hoặc</a:t>
                </a:r>
                <a:r>
                  <a:rPr lang="en-US" sz="2400"/>
                  <a:t> </a:t>
                </a:r>
                <a:r>
                  <a:rPr lang="en-US" sz="2400" err="1"/>
                  <a:t>rời</a:t>
                </a:r>
                <a:r>
                  <a:rPr lang="en-US" sz="2400"/>
                  <a:t> </a:t>
                </a:r>
                <a:r>
                  <a:rPr lang="en-US" sz="2400" err="1"/>
                  <a:t>rạc</a:t>
                </a:r>
                <a:endParaRPr lang="en-US" sz="2400"/>
              </a:p>
              <a:p>
                <a:r>
                  <a:rPr lang="en-US" sz="2400">
                    <a:solidFill>
                      <a:srgbClr val="FF0000"/>
                    </a:solidFill>
                  </a:rPr>
                  <a:t>Khi </a:t>
                </a:r>
                <a14:m>
                  <m:oMath xmlns:m="http://schemas.openxmlformats.org/officeDocument/2006/math">
                    <m:r>
                      <a:rPr lang="en-US" sz="2400" b="0" i="1" smtClean="0">
                        <a:solidFill>
                          <a:srgbClr val="FF0000"/>
                        </a:solidFill>
                        <a:latin typeface="Cambria Math" panose="02040503050406030204" pitchFamily="18" charset="0"/>
                      </a:rPr>
                      <m:t>𝑌</m:t>
                    </m:r>
                  </m:oMath>
                </a14:m>
                <a:r>
                  <a:rPr lang="en-US" sz="2400">
                    <a:solidFill>
                      <a:srgbClr val="FF0000"/>
                    </a:solidFill>
                  </a:rPr>
                  <a:t> </a:t>
                </a:r>
                <a:r>
                  <a:rPr lang="en-US" sz="2400" err="1">
                    <a:solidFill>
                      <a:srgbClr val="FF0000"/>
                    </a:solidFill>
                  </a:rPr>
                  <a:t>là</a:t>
                </a:r>
                <a:r>
                  <a:rPr lang="en-US" sz="2400">
                    <a:solidFill>
                      <a:srgbClr val="FF0000"/>
                    </a:solidFill>
                  </a:rPr>
                  <a:t> </a:t>
                </a:r>
                <a:r>
                  <a:rPr lang="en-US" sz="2400" err="1">
                    <a:solidFill>
                      <a:srgbClr val="FF0000"/>
                    </a:solidFill>
                  </a:rPr>
                  <a:t>biến</a:t>
                </a:r>
                <a:r>
                  <a:rPr lang="en-US" sz="2400">
                    <a:solidFill>
                      <a:srgbClr val="FF0000"/>
                    </a:solidFill>
                  </a:rPr>
                  <a:t> </a:t>
                </a:r>
                <a:r>
                  <a:rPr lang="en-US" sz="2400" err="1">
                    <a:solidFill>
                      <a:srgbClr val="FF0000"/>
                    </a:solidFill>
                  </a:rPr>
                  <a:t>rời</a:t>
                </a:r>
                <a:r>
                  <a:rPr lang="en-US" sz="2400">
                    <a:solidFill>
                      <a:srgbClr val="FF0000"/>
                    </a:solidFill>
                  </a:rPr>
                  <a:t> </a:t>
                </a:r>
                <a:r>
                  <a:rPr lang="en-US" sz="2400" err="1">
                    <a:solidFill>
                      <a:srgbClr val="FF0000"/>
                    </a:solidFill>
                  </a:rPr>
                  <a:t>rạc</a:t>
                </a:r>
                <a:r>
                  <a:rPr lang="en-US" sz="2400">
                    <a:solidFill>
                      <a:srgbClr val="FF0000"/>
                    </a:solidFill>
                  </a:rPr>
                  <a:t>?</a:t>
                </a:r>
              </a:p>
              <a:p>
                <a:pPr lvl="1"/>
                <a:endParaRPr lang="en-US"/>
              </a:p>
            </p:txBody>
          </p:sp>
        </mc:Choice>
        <mc:Fallback xmlns="">
          <p:sp>
            <p:nvSpPr>
              <p:cNvPr id="9" name="TextBox 8">
                <a:extLst>
                  <a:ext uri="{FF2B5EF4-FFF2-40B4-BE49-F238E27FC236}">
                    <a16:creationId xmlns:a16="http://schemas.microsoft.com/office/drawing/2014/main" id="{0F74C98D-555D-A2B9-D064-5AF305A2729A}"/>
                  </a:ext>
                </a:extLst>
              </p:cNvPr>
              <p:cNvSpPr txBox="1">
                <a:spLocks noRot="1" noChangeAspect="1" noMove="1" noResize="1" noEditPoints="1" noAdjustHandles="1" noChangeArrowheads="1" noChangeShapeType="1" noTextEdit="1"/>
              </p:cNvSpPr>
              <p:nvPr/>
            </p:nvSpPr>
            <p:spPr>
              <a:xfrm>
                <a:off x="647700" y="3151619"/>
                <a:ext cx="7962900" cy="1846659"/>
              </a:xfrm>
              <a:prstGeom prst="rect">
                <a:avLst/>
              </a:prstGeom>
              <a:blipFill>
                <a:blip r:embed="rId3"/>
                <a:stretch>
                  <a:fillRect l="-1148" t="-2640"/>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7C02DBD-9D28-D2EB-DE43-1328C50C5D6C}"/>
                  </a:ext>
                </a:extLst>
              </p14:cNvPr>
              <p14:cNvContentPartPr/>
              <p14:nvPr/>
            </p14:nvContentPartPr>
            <p14:xfrm>
              <a:off x="2318040" y="-53640"/>
              <a:ext cx="9768960" cy="5120280"/>
            </p14:xfrm>
          </p:contentPart>
        </mc:Choice>
        <mc:Fallback>
          <p:pic>
            <p:nvPicPr>
              <p:cNvPr id="3" name="Ink 2">
                <a:extLst>
                  <a:ext uri="{FF2B5EF4-FFF2-40B4-BE49-F238E27FC236}">
                    <a16:creationId xmlns:a16="http://schemas.microsoft.com/office/drawing/2014/main" id="{87C02DBD-9D28-D2EB-DE43-1328C50C5D6C}"/>
                  </a:ext>
                </a:extLst>
              </p:cNvPr>
              <p:cNvPicPr/>
              <p:nvPr/>
            </p:nvPicPr>
            <p:blipFill>
              <a:blip r:embed="rId5"/>
              <a:stretch>
                <a:fillRect/>
              </a:stretch>
            </p:blipFill>
            <p:spPr>
              <a:xfrm>
                <a:off x="2308680" y="-63000"/>
                <a:ext cx="9787680" cy="5139000"/>
              </a:xfrm>
              <a:prstGeom prst="rect">
                <a:avLst/>
              </a:prstGeom>
            </p:spPr>
          </p:pic>
        </mc:Fallback>
      </mc:AlternateContent>
    </p:spTree>
    <p:extLst>
      <p:ext uri="{BB962C8B-B14F-4D97-AF65-F5344CB8AC3E}">
        <p14:creationId xmlns:p14="http://schemas.microsoft.com/office/powerpoint/2010/main" val="13754799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6CD29-743D-6E3A-93BA-05E7A3CAAA44}"/>
              </a:ext>
            </a:extLst>
          </p:cNvPr>
          <p:cNvSpPr>
            <a:spLocks noGrp="1"/>
          </p:cNvSpPr>
          <p:nvPr>
            <p:ph type="title"/>
          </p:nvPr>
        </p:nvSpPr>
        <p:spPr>
          <a:xfrm>
            <a:off x="838200" y="365126"/>
            <a:ext cx="10515600" cy="1463674"/>
          </a:xfrm>
        </p:spPr>
        <p:txBody>
          <a:bodyPr>
            <a:normAutofit/>
          </a:bodyPr>
          <a:lstStyle/>
          <a:p>
            <a:r>
              <a:rPr lang="en-US" err="1"/>
              <a:t>Hồi</a:t>
            </a:r>
            <a:r>
              <a:rPr lang="en-US"/>
              <a:t> </a:t>
            </a:r>
            <a:r>
              <a:rPr lang="en-US" err="1"/>
              <a:t>quy</a:t>
            </a:r>
            <a:r>
              <a:rPr lang="en-US"/>
              <a:t> </a:t>
            </a:r>
            <a:r>
              <a:rPr lang="en-US" err="1"/>
              <a:t>tuyến</a:t>
            </a:r>
            <a:r>
              <a:rPr lang="en-US"/>
              <a:t> </a:t>
            </a:r>
            <a:r>
              <a:rPr lang="en-US" err="1"/>
              <a:t>tính</a:t>
            </a:r>
            <a:r>
              <a:rPr lang="en-US"/>
              <a:t> </a:t>
            </a:r>
            <a:r>
              <a:rPr lang="en-US" err="1"/>
              <a:t>suy</a:t>
            </a:r>
            <a:r>
              <a:rPr lang="en-US"/>
              <a:t> </a:t>
            </a:r>
            <a:r>
              <a:rPr lang="en-US" err="1"/>
              <a:t>rộng</a:t>
            </a:r>
            <a:r>
              <a:rPr lang="en-US"/>
              <a:t> </a:t>
            </a:r>
            <a:br>
              <a:rPr lang="en-US"/>
            </a:br>
            <a:r>
              <a:rPr lang="en-US"/>
              <a:t>(Generalized linear regression)</a:t>
            </a:r>
          </a:p>
        </p:txBody>
      </p:sp>
      <p:sp>
        <p:nvSpPr>
          <p:cNvPr id="4" name="Footer Placeholder 3">
            <a:extLst>
              <a:ext uri="{FF2B5EF4-FFF2-40B4-BE49-F238E27FC236}">
                <a16:creationId xmlns:a16="http://schemas.microsoft.com/office/drawing/2014/main" id="{ADD9C1FD-1E65-64F2-2CA5-9F20BEC8FFA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B3A93CA6-0A65-572A-8351-FF4303472CBF}"/>
              </a:ext>
            </a:extLst>
          </p:cNvPr>
          <p:cNvSpPr>
            <a:spLocks noGrp="1"/>
          </p:cNvSpPr>
          <p:nvPr>
            <p:ph type="sldNum" sz="quarter" idx="12"/>
          </p:nvPr>
        </p:nvSpPr>
        <p:spPr/>
        <p:txBody>
          <a:bodyPr/>
          <a:lstStyle/>
          <a:p>
            <a:fld id="{558478D3-4DD5-4D7B-8D8D-7EA87687E863}" type="slidenum">
              <a:rPr lang="en-US" smtClean="0"/>
              <a:pPr/>
              <a:t>82</a:t>
            </a:fld>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4F607C-FC41-C21D-6F91-FBD43BAB352C}"/>
                  </a:ext>
                </a:extLst>
              </p:cNvPr>
              <p:cNvSpPr txBox="1"/>
              <p:nvPr/>
            </p:nvSpPr>
            <p:spPr>
              <a:xfrm>
                <a:off x="647700" y="2050569"/>
                <a:ext cx="6543040" cy="8792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𝑋</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smtClean="0">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𝛽</m:t>
                          </m:r>
                        </m:e>
                        <m:sub>
                          <m:r>
                            <a:rPr lang="en-US" sz="2400" i="1">
                              <a:solidFill>
                                <a:srgbClr val="C00000"/>
                              </a:solidFill>
                              <a:latin typeface="Cambria Math" panose="02040503050406030204" pitchFamily="18" charset="0"/>
                            </a:rPr>
                            <m:t>1</m:t>
                          </m:r>
                        </m:sub>
                      </m:sSub>
                      <m:sSubSup>
                        <m:sSubSupPr>
                          <m:ctrlPr>
                            <a:rPr lang="en-US" sz="2400" b="0" i="1" smtClean="0">
                              <a:solidFill>
                                <a:srgbClr val="C00000"/>
                              </a:solidFill>
                              <a:latin typeface="Cambria Math" panose="02040503050406030204" pitchFamily="18" charset="0"/>
                            </a:rPr>
                          </m:ctrlPr>
                        </m:sSubSupPr>
                        <m:e>
                          <m:r>
                            <a:rPr lang="en-US" sz="2400" i="1">
                              <a:solidFill>
                                <a:srgbClr val="C00000"/>
                              </a:solidFill>
                              <a:latin typeface="Cambria Math" panose="02040503050406030204" pitchFamily="18" charset="0"/>
                            </a:rPr>
                            <m:t>𝑋</m:t>
                          </m:r>
                        </m:e>
                        <m:sub>
                          <m:r>
                            <a:rPr lang="en-US" sz="2400" i="1">
                              <a:solidFill>
                                <a:srgbClr val="C00000"/>
                              </a:solidFill>
                              <a:latin typeface="Cambria Math" panose="02040503050406030204" pitchFamily="18" charset="0"/>
                            </a:rPr>
                            <m:t>𝑖</m:t>
                          </m:r>
                          <m:r>
                            <a:rPr lang="en-US" sz="2400" i="1">
                              <a:solidFill>
                                <a:srgbClr val="C00000"/>
                              </a:solidFill>
                              <a:latin typeface="Cambria Math" panose="02040503050406030204" pitchFamily="18" charset="0"/>
                            </a:rPr>
                            <m:t>1</m:t>
                          </m:r>
                        </m:sub>
                        <m:sup>
                          <m:r>
                            <a:rPr lang="en-US" sz="2400" b="0" i="1" smtClean="0">
                              <a:solidFill>
                                <a:srgbClr val="C00000"/>
                              </a:solidFill>
                              <a:latin typeface="Cambria Math" panose="02040503050406030204" pitchFamily="18" charset="0"/>
                            </a:rPr>
                            <m:t>2</m:t>
                          </m:r>
                        </m:sup>
                      </m:sSubSup>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2</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m:t>
                          </m:r>
                          <m:r>
                            <a:rPr lang="en-US" sz="2400" b="0" i="1" smtClean="0">
                              <a:solidFill>
                                <a:srgbClr val="C00000"/>
                              </a:solidFill>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𝛽</m:t>
                          </m:r>
                        </m:e>
                        <m:sub>
                          <m:r>
                            <a:rPr lang="en-US" sz="2400" b="0" i="1" smtClean="0">
                              <a:solidFill>
                                <a:srgbClr val="C00000"/>
                              </a:solidFill>
                              <a:latin typeface="Cambria Math" panose="02040503050406030204" pitchFamily="18" charset="0"/>
                            </a:rPr>
                            <m:t>𝑝</m:t>
                          </m:r>
                        </m:sub>
                      </m:sSub>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𝑋</m:t>
                          </m:r>
                        </m:e>
                        <m:sub>
                          <m:r>
                            <a:rPr lang="en-US" sz="2400" b="0" i="1" smtClean="0">
                              <a:solidFill>
                                <a:srgbClr val="C00000"/>
                              </a:solidFill>
                              <a:latin typeface="Cambria Math" panose="02040503050406030204" pitchFamily="18" charset="0"/>
                            </a:rPr>
                            <m:t>𝑖𝑝</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oMath>
                  </m:oMathPara>
                </a14:m>
                <a:endParaRPr lang="en-US" sz="2400"/>
              </a:p>
              <a:p>
                <a:pPr marL="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𝜖</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m:oMathPara>
                </a14:m>
                <a:endParaRPr lang="en-US" sz="2400"/>
              </a:p>
            </p:txBody>
          </p:sp>
        </mc:Choice>
        <mc:Fallback xmlns="">
          <p:sp>
            <p:nvSpPr>
              <p:cNvPr id="6" name="TextBox 5">
                <a:extLst>
                  <a:ext uri="{FF2B5EF4-FFF2-40B4-BE49-F238E27FC236}">
                    <a16:creationId xmlns:a16="http://schemas.microsoft.com/office/drawing/2014/main" id="{894F607C-FC41-C21D-6F91-FBD43BAB352C}"/>
                  </a:ext>
                </a:extLst>
              </p:cNvPr>
              <p:cNvSpPr txBox="1">
                <a:spLocks noRot="1" noChangeAspect="1" noMove="1" noResize="1" noEditPoints="1" noAdjustHandles="1" noChangeArrowheads="1" noChangeShapeType="1" noTextEdit="1"/>
              </p:cNvSpPr>
              <p:nvPr/>
            </p:nvSpPr>
            <p:spPr>
              <a:xfrm>
                <a:off x="647700" y="2050569"/>
                <a:ext cx="6543040" cy="879280"/>
              </a:xfrm>
              <a:prstGeom prst="rect">
                <a:avLst/>
              </a:prstGeom>
              <a:blipFill>
                <a:blip r:embed="rId2"/>
                <a:stretch>
                  <a:fillRect b="-827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F9669E6-4AAD-359C-2175-DF23EB367904}"/>
              </a:ext>
            </a:extLst>
          </p:cNvPr>
          <p:cNvPicPr>
            <a:picLocks noChangeAspect="1"/>
          </p:cNvPicPr>
          <p:nvPr/>
        </p:nvPicPr>
        <p:blipFill rotWithShape="1">
          <a:blip r:embed="rId3"/>
          <a:srcRect l="6228" r="7258"/>
          <a:stretch/>
        </p:blipFill>
        <p:spPr>
          <a:xfrm>
            <a:off x="7640320" y="1686979"/>
            <a:ext cx="3851681" cy="298464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F74C98D-555D-A2B9-D064-5AF305A2729A}"/>
                  </a:ext>
                </a:extLst>
              </p:cNvPr>
              <p:cNvSpPr txBox="1"/>
              <p:nvPr/>
            </p:nvSpPr>
            <p:spPr>
              <a:xfrm>
                <a:off x="647700" y="3151619"/>
                <a:ext cx="7962900" cy="3323987"/>
              </a:xfrm>
              <a:prstGeom prst="rect">
                <a:avLst/>
              </a:prstGeom>
              <a:noFill/>
            </p:spPr>
            <p:txBody>
              <a:bodyPr wrap="square">
                <a:spAutoFit/>
              </a:bodyPr>
              <a:lstStyle/>
              <a:p>
                <a:r>
                  <a:rPr lang="en-US" sz="2400" err="1"/>
                  <a:t>Hồi</a:t>
                </a:r>
                <a:r>
                  <a:rPr lang="en-US" sz="2400"/>
                  <a:t> </a:t>
                </a:r>
                <a:r>
                  <a:rPr lang="en-US" sz="2400" err="1"/>
                  <a:t>quy</a:t>
                </a:r>
                <a:r>
                  <a:rPr lang="en-US" sz="2400"/>
                  <a:t> </a:t>
                </a:r>
                <a:r>
                  <a:rPr lang="en-US" sz="2400" err="1"/>
                  <a:t>tuyến</a:t>
                </a:r>
                <a:r>
                  <a:rPr lang="en-US" sz="2400"/>
                  <a:t> </a:t>
                </a:r>
                <a:r>
                  <a:rPr lang="en-US" sz="2400" err="1"/>
                  <a:t>tính</a:t>
                </a:r>
                <a:r>
                  <a:rPr lang="en-US" sz="2400"/>
                  <a:t> </a:t>
                </a:r>
                <a:r>
                  <a:rPr lang="en-US" sz="2400" err="1"/>
                  <a:t>bội</a:t>
                </a:r>
                <a:endParaRPr lang="en-US" sz="2400"/>
              </a:p>
              <a:p>
                <a:pPr lvl="1"/>
                <a14:m>
                  <m:oMath xmlns:m="http://schemas.openxmlformats.org/officeDocument/2006/math">
                    <m:r>
                      <a:rPr lang="en-US" sz="2400" b="0" i="1" smtClean="0">
                        <a:latin typeface="Cambria Math" panose="02040503050406030204" pitchFamily="18" charset="0"/>
                      </a:rPr>
                      <m:t>𝑌</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endParaRPr lang="en-US" sz="2400"/>
              </a:p>
              <a:p>
                <a:pPr lvl="1"/>
                <a14:m>
                  <m:oMath xmlns:m="http://schemas.openxmlformats.org/officeDocument/2006/math">
                    <m:r>
                      <a:rPr lang="en-US" sz="2400" b="0" i="1" smtClean="0">
                        <a:latin typeface="Cambria Math" panose="02040503050406030204" pitchFamily="18" charset="0"/>
                      </a:rPr>
                      <m:t>𝑋</m:t>
                    </m:r>
                  </m:oMath>
                </a14:m>
                <a:r>
                  <a:rPr lang="en-US" sz="2400"/>
                  <a:t>: </a:t>
                </a:r>
                <a:r>
                  <a:rPr lang="en-US" sz="2400" err="1"/>
                  <a:t>liên</a:t>
                </a:r>
                <a:r>
                  <a:rPr lang="en-US" sz="2400"/>
                  <a:t> </a:t>
                </a:r>
                <a:r>
                  <a:rPr lang="en-US" sz="2400" err="1"/>
                  <a:t>tục</a:t>
                </a:r>
                <a:r>
                  <a:rPr lang="en-US" sz="2400"/>
                  <a:t>/</a:t>
                </a:r>
                <a:r>
                  <a:rPr lang="en-US" sz="2400" err="1"/>
                  <a:t>định</a:t>
                </a:r>
                <a:r>
                  <a:rPr lang="en-US" sz="2400"/>
                  <a:t> </a:t>
                </a:r>
                <a:r>
                  <a:rPr lang="en-US" sz="2400" err="1"/>
                  <a:t>lượng</a:t>
                </a:r>
                <a:r>
                  <a:rPr lang="en-US" sz="2400"/>
                  <a:t> </a:t>
                </a:r>
                <a:r>
                  <a:rPr lang="en-US" sz="2400" err="1"/>
                  <a:t>hoặc</a:t>
                </a:r>
                <a:r>
                  <a:rPr lang="en-US" sz="2400"/>
                  <a:t> </a:t>
                </a:r>
                <a:r>
                  <a:rPr lang="en-US" sz="2400" err="1"/>
                  <a:t>rời</a:t>
                </a:r>
                <a:r>
                  <a:rPr lang="en-US" sz="2400"/>
                  <a:t> </a:t>
                </a:r>
                <a:r>
                  <a:rPr lang="en-US" sz="2400" err="1"/>
                  <a:t>rạc</a:t>
                </a:r>
                <a:endParaRPr lang="en-US" sz="2400"/>
              </a:p>
              <a:p>
                <a:r>
                  <a:rPr lang="en-US" sz="2400">
                    <a:solidFill>
                      <a:srgbClr val="FF0000"/>
                    </a:solidFill>
                  </a:rPr>
                  <a:t>Khi </a:t>
                </a:r>
                <a14:m>
                  <m:oMath xmlns:m="http://schemas.openxmlformats.org/officeDocument/2006/math">
                    <m:r>
                      <a:rPr lang="en-US" sz="2400" b="0" i="1" smtClean="0">
                        <a:solidFill>
                          <a:srgbClr val="FF0000"/>
                        </a:solidFill>
                        <a:latin typeface="Cambria Math" panose="02040503050406030204" pitchFamily="18" charset="0"/>
                      </a:rPr>
                      <m:t>𝑌</m:t>
                    </m:r>
                  </m:oMath>
                </a14:m>
                <a:r>
                  <a:rPr lang="en-US" sz="2400">
                    <a:solidFill>
                      <a:srgbClr val="FF0000"/>
                    </a:solidFill>
                  </a:rPr>
                  <a:t> </a:t>
                </a:r>
                <a:r>
                  <a:rPr lang="en-US" sz="2400" err="1">
                    <a:solidFill>
                      <a:srgbClr val="FF0000"/>
                    </a:solidFill>
                  </a:rPr>
                  <a:t>là</a:t>
                </a:r>
                <a:r>
                  <a:rPr lang="en-US" sz="2400">
                    <a:solidFill>
                      <a:srgbClr val="FF0000"/>
                    </a:solidFill>
                  </a:rPr>
                  <a:t> </a:t>
                </a:r>
                <a:r>
                  <a:rPr lang="en-US" sz="2400" err="1">
                    <a:solidFill>
                      <a:srgbClr val="FF0000"/>
                    </a:solidFill>
                  </a:rPr>
                  <a:t>biến</a:t>
                </a:r>
                <a:r>
                  <a:rPr lang="en-US" sz="2400">
                    <a:solidFill>
                      <a:srgbClr val="FF0000"/>
                    </a:solidFill>
                  </a:rPr>
                  <a:t> </a:t>
                </a:r>
                <a:r>
                  <a:rPr lang="en-US" sz="2400" err="1">
                    <a:solidFill>
                      <a:srgbClr val="FF0000"/>
                    </a:solidFill>
                  </a:rPr>
                  <a:t>rời</a:t>
                </a:r>
                <a:r>
                  <a:rPr lang="en-US" sz="2400">
                    <a:solidFill>
                      <a:srgbClr val="FF0000"/>
                    </a:solidFill>
                  </a:rPr>
                  <a:t> </a:t>
                </a:r>
                <a:r>
                  <a:rPr lang="en-US" sz="2400" err="1">
                    <a:solidFill>
                      <a:srgbClr val="FF0000"/>
                    </a:solidFill>
                  </a:rPr>
                  <a:t>rạc</a:t>
                </a:r>
                <a:r>
                  <a:rPr lang="en-US" sz="2400">
                    <a:solidFill>
                      <a:srgbClr val="FF0000"/>
                    </a:solidFill>
                  </a:rPr>
                  <a:t>?</a:t>
                </a:r>
              </a:p>
              <a:p>
                <a:pPr lvl="1"/>
                <a:r>
                  <a:rPr lang="en-US" sz="2400" err="1"/>
                  <a:t>Nhị</a:t>
                </a:r>
                <a:r>
                  <a:rPr lang="en-US" sz="2400"/>
                  <a:t> </a:t>
                </a:r>
                <a:r>
                  <a:rPr lang="en-US" sz="2400" err="1"/>
                  <a:t>phân</a:t>
                </a:r>
                <a:r>
                  <a:rPr lang="en-US" sz="2400"/>
                  <a:t> (Yes/No): </a:t>
                </a:r>
                <a:r>
                  <a:rPr lang="en-US" sz="2400" err="1"/>
                  <a:t>Hồi</a:t>
                </a:r>
                <a:r>
                  <a:rPr lang="en-US" sz="2400"/>
                  <a:t> </a:t>
                </a:r>
                <a:r>
                  <a:rPr lang="en-US" sz="2400" err="1"/>
                  <a:t>quy</a:t>
                </a:r>
                <a:r>
                  <a:rPr lang="en-US" sz="2400"/>
                  <a:t> Logistic (Logistic  regression)</a:t>
                </a:r>
              </a:p>
              <a:p>
                <a:pPr lvl="1"/>
                <a:r>
                  <a:rPr lang="en-US" sz="2400" err="1"/>
                  <a:t>Định</a:t>
                </a:r>
                <a:r>
                  <a:rPr lang="en-US" sz="2400"/>
                  <a:t> </a:t>
                </a:r>
                <a:r>
                  <a:rPr lang="en-US" sz="2400" err="1"/>
                  <a:t>danh</a:t>
                </a:r>
                <a:r>
                  <a:rPr lang="en-US" sz="2400"/>
                  <a:t>: Multinominal logistic regression</a:t>
                </a:r>
              </a:p>
              <a:p>
                <a:pPr lvl="1"/>
                <a:r>
                  <a:rPr lang="en-US" sz="2400" err="1"/>
                  <a:t>Thứ</a:t>
                </a:r>
                <a:r>
                  <a:rPr lang="en-US" sz="2400"/>
                  <a:t> </a:t>
                </a:r>
                <a:r>
                  <a:rPr lang="en-US" sz="2400" err="1"/>
                  <a:t>bậc</a:t>
                </a:r>
                <a:r>
                  <a:rPr lang="en-US" sz="2400"/>
                  <a:t>: Cumulative logistic regression</a:t>
                </a:r>
              </a:p>
              <a:p>
                <a:pPr lvl="1"/>
                <a:r>
                  <a:rPr lang="en-US" sz="2400" err="1"/>
                  <a:t>Biến</a:t>
                </a:r>
                <a:r>
                  <a:rPr lang="en-US" sz="2400"/>
                  <a:t> </a:t>
                </a:r>
                <a:r>
                  <a:rPr lang="en-US" sz="2400" err="1"/>
                  <a:t>đếm</a:t>
                </a:r>
                <a:r>
                  <a:rPr lang="en-US" sz="2400"/>
                  <a:t>: Poisson regression</a:t>
                </a:r>
              </a:p>
              <a:p>
                <a:pPr lvl="1"/>
                <a:endParaRPr lang="en-US"/>
              </a:p>
            </p:txBody>
          </p:sp>
        </mc:Choice>
        <mc:Fallback xmlns="">
          <p:sp>
            <p:nvSpPr>
              <p:cNvPr id="9" name="TextBox 8">
                <a:extLst>
                  <a:ext uri="{FF2B5EF4-FFF2-40B4-BE49-F238E27FC236}">
                    <a16:creationId xmlns:a16="http://schemas.microsoft.com/office/drawing/2014/main" id="{0F74C98D-555D-A2B9-D064-5AF305A2729A}"/>
                  </a:ext>
                </a:extLst>
              </p:cNvPr>
              <p:cNvSpPr txBox="1">
                <a:spLocks noRot="1" noChangeAspect="1" noMove="1" noResize="1" noEditPoints="1" noAdjustHandles="1" noChangeArrowheads="1" noChangeShapeType="1" noTextEdit="1"/>
              </p:cNvSpPr>
              <p:nvPr/>
            </p:nvSpPr>
            <p:spPr>
              <a:xfrm>
                <a:off x="647700" y="3151619"/>
                <a:ext cx="7962900" cy="3323987"/>
              </a:xfrm>
              <a:prstGeom prst="rect">
                <a:avLst/>
              </a:prstGeom>
              <a:blipFill>
                <a:blip r:embed="rId4"/>
                <a:stretch>
                  <a:fillRect l="-1148" t="-1468"/>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45D0CCF4-A96A-1319-4804-EA47758ED0DC}"/>
                  </a:ext>
                </a:extLst>
              </p14:cNvPr>
              <p14:cNvContentPartPr/>
              <p14:nvPr/>
            </p14:nvContentPartPr>
            <p14:xfrm>
              <a:off x="2748600" y="1766160"/>
              <a:ext cx="5404680" cy="3805560"/>
            </p14:xfrm>
          </p:contentPart>
        </mc:Choice>
        <mc:Fallback>
          <p:pic>
            <p:nvPicPr>
              <p:cNvPr id="3" name="Ink 2">
                <a:extLst>
                  <a:ext uri="{FF2B5EF4-FFF2-40B4-BE49-F238E27FC236}">
                    <a16:creationId xmlns:a16="http://schemas.microsoft.com/office/drawing/2014/main" id="{45D0CCF4-A96A-1319-4804-EA47758ED0DC}"/>
                  </a:ext>
                </a:extLst>
              </p:cNvPr>
              <p:cNvPicPr/>
              <p:nvPr/>
            </p:nvPicPr>
            <p:blipFill>
              <a:blip r:embed="rId6"/>
              <a:stretch>
                <a:fillRect/>
              </a:stretch>
            </p:blipFill>
            <p:spPr>
              <a:xfrm>
                <a:off x="2739240" y="1756800"/>
                <a:ext cx="5423400" cy="3824280"/>
              </a:xfrm>
              <a:prstGeom prst="rect">
                <a:avLst/>
              </a:prstGeom>
            </p:spPr>
          </p:pic>
        </mc:Fallback>
      </mc:AlternateContent>
    </p:spTree>
    <p:extLst>
      <p:ext uri="{BB962C8B-B14F-4D97-AF65-F5344CB8AC3E}">
        <p14:creationId xmlns:p14="http://schemas.microsoft.com/office/powerpoint/2010/main" val="26457095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p:pic>
        <p:nvPicPr>
          <p:cNvPr id="9" name="Content Placeholder 8">
            <a:extLst>
              <a:ext uri="{FF2B5EF4-FFF2-40B4-BE49-F238E27FC236}">
                <a16:creationId xmlns:a16="http://schemas.microsoft.com/office/drawing/2014/main" id="{FEAE9468-998D-C0E0-281C-1A08739ECBFA}"/>
              </a:ext>
            </a:extLst>
          </p:cNvPr>
          <p:cNvPicPr>
            <a:picLocks noGrp="1" noChangeAspect="1"/>
          </p:cNvPicPr>
          <p:nvPr>
            <p:ph idx="1"/>
          </p:nvPr>
        </p:nvPicPr>
        <p:blipFill>
          <a:blip r:embed="rId3"/>
          <a:stretch>
            <a:fillRect/>
          </a:stretch>
        </p:blipFill>
        <p:spPr>
          <a:xfrm>
            <a:off x="756777" y="2048675"/>
            <a:ext cx="3046032" cy="2844000"/>
          </a:xfrm>
        </p:spPr>
      </p:pic>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83</a:t>
            </a:fld>
            <a:endParaRPr lang="en-US"/>
          </a:p>
        </p:txBody>
      </p:sp>
    </p:spTree>
    <p:extLst>
      <p:ext uri="{BB962C8B-B14F-4D97-AF65-F5344CB8AC3E}">
        <p14:creationId xmlns:p14="http://schemas.microsoft.com/office/powerpoint/2010/main" val="35129364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EAE9468-998D-C0E0-281C-1A08739ECBFA}"/>
              </a:ext>
            </a:extLst>
          </p:cNvPr>
          <p:cNvPicPr>
            <a:picLocks noGrp="1" noChangeAspect="1"/>
          </p:cNvPicPr>
          <p:nvPr>
            <p:ph idx="1"/>
          </p:nvPr>
        </p:nvPicPr>
        <p:blipFill>
          <a:blip r:embed="rId3"/>
          <a:stretch>
            <a:fillRect/>
          </a:stretch>
        </p:blipFill>
        <p:spPr>
          <a:xfrm>
            <a:off x="756777" y="2048675"/>
            <a:ext cx="3046032" cy="2844000"/>
          </a:xfrm>
        </p:spPr>
      </p:pic>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84</a:t>
            </a:fld>
            <a:endParaRPr lang="en-US"/>
          </a:p>
        </p:txBody>
      </p:sp>
      <p:pic>
        <p:nvPicPr>
          <p:cNvPr id="11" name="Picture 10">
            <a:extLst>
              <a:ext uri="{FF2B5EF4-FFF2-40B4-BE49-F238E27FC236}">
                <a16:creationId xmlns:a16="http://schemas.microsoft.com/office/drawing/2014/main" id="{7EC6AD41-96CA-E9A9-54FE-63BA522FA378}"/>
              </a:ext>
            </a:extLst>
          </p:cNvPr>
          <p:cNvPicPr>
            <a:picLocks noChangeAspect="1"/>
          </p:cNvPicPr>
          <p:nvPr/>
        </p:nvPicPr>
        <p:blipFill>
          <a:blip r:embed="rId4"/>
          <a:stretch>
            <a:fillRect/>
          </a:stretch>
        </p:blipFill>
        <p:spPr>
          <a:xfrm>
            <a:off x="4559586" y="2048675"/>
            <a:ext cx="3046032" cy="2844000"/>
          </a:xfrm>
          <a:prstGeom prst="rect">
            <a:avLst/>
          </a:prstGeom>
        </p:spPr>
      </p:pic>
      <p:sp>
        <p:nvSpPr>
          <p:cNvPr id="10" name="Title 1">
            <a:extLst>
              <a:ext uri="{FF2B5EF4-FFF2-40B4-BE49-F238E27FC236}">
                <a16:creationId xmlns:a16="http://schemas.microsoft.com/office/drawing/2014/main" id="{08FAD047-480D-C9E5-A374-B9AF93E94924}"/>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p:spTree>
    <p:extLst>
      <p:ext uri="{BB962C8B-B14F-4D97-AF65-F5344CB8AC3E}">
        <p14:creationId xmlns:p14="http://schemas.microsoft.com/office/powerpoint/2010/main" val="7694779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FEAE9468-998D-C0E0-281C-1A08739ECBFA}"/>
              </a:ext>
            </a:extLst>
          </p:cNvPr>
          <p:cNvPicPr>
            <a:picLocks noGrp="1" noChangeAspect="1"/>
          </p:cNvPicPr>
          <p:nvPr>
            <p:ph idx="1"/>
          </p:nvPr>
        </p:nvPicPr>
        <p:blipFill>
          <a:blip r:embed="rId3"/>
          <a:stretch>
            <a:fillRect/>
          </a:stretch>
        </p:blipFill>
        <p:spPr>
          <a:xfrm>
            <a:off x="756777" y="2048675"/>
            <a:ext cx="3046032" cy="2844000"/>
          </a:xfrm>
        </p:spPr>
      </p:pic>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85</a:t>
            </a:fld>
            <a:endParaRPr lang="en-US"/>
          </a:p>
        </p:txBody>
      </p:sp>
      <p:pic>
        <p:nvPicPr>
          <p:cNvPr id="11" name="Picture 10">
            <a:extLst>
              <a:ext uri="{FF2B5EF4-FFF2-40B4-BE49-F238E27FC236}">
                <a16:creationId xmlns:a16="http://schemas.microsoft.com/office/drawing/2014/main" id="{7EC6AD41-96CA-E9A9-54FE-63BA522FA378}"/>
              </a:ext>
            </a:extLst>
          </p:cNvPr>
          <p:cNvPicPr>
            <a:picLocks noChangeAspect="1"/>
          </p:cNvPicPr>
          <p:nvPr/>
        </p:nvPicPr>
        <p:blipFill>
          <a:blip r:embed="rId4"/>
          <a:stretch>
            <a:fillRect/>
          </a:stretch>
        </p:blipFill>
        <p:spPr>
          <a:xfrm>
            <a:off x="4559586" y="2048675"/>
            <a:ext cx="3046032" cy="2844000"/>
          </a:xfrm>
          <a:prstGeom prst="rect">
            <a:avLst/>
          </a:prstGeom>
        </p:spPr>
      </p:pic>
      <p:pic>
        <p:nvPicPr>
          <p:cNvPr id="13" name="Picture 12">
            <a:extLst>
              <a:ext uri="{FF2B5EF4-FFF2-40B4-BE49-F238E27FC236}">
                <a16:creationId xmlns:a16="http://schemas.microsoft.com/office/drawing/2014/main" id="{A7BEA8DA-65F5-6A3D-4AB6-4F056E8CA48D}"/>
              </a:ext>
            </a:extLst>
          </p:cNvPr>
          <p:cNvPicPr>
            <a:picLocks noChangeAspect="1"/>
          </p:cNvPicPr>
          <p:nvPr/>
        </p:nvPicPr>
        <p:blipFill>
          <a:blip r:embed="rId5"/>
          <a:stretch>
            <a:fillRect/>
          </a:stretch>
        </p:blipFill>
        <p:spPr>
          <a:xfrm>
            <a:off x="8362395" y="2048675"/>
            <a:ext cx="3072828" cy="2844000"/>
          </a:xfrm>
          <a:prstGeom prst="rect">
            <a:avLst/>
          </a:prstGeom>
        </p:spPr>
      </p:pic>
      <p:sp>
        <p:nvSpPr>
          <p:cNvPr id="10" name="Title 1">
            <a:extLst>
              <a:ext uri="{FF2B5EF4-FFF2-40B4-BE49-F238E27FC236}">
                <a16:creationId xmlns:a16="http://schemas.microsoft.com/office/drawing/2014/main" id="{004C661B-B59A-4F4A-9032-DCB26902AA1B}"/>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p:spTree>
    <p:extLst>
      <p:ext uri="{BB962C8B-B14F-4D97-AF65-F5344CB8AC3E}">
        <p14:creationId xmlns:p14="http://schemas.microsoft.com/office/powerpoint/2010/main" val="29501395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86</a:t>
            </a:fld>
            <a:endParaRPr lang="en-US"/>
          </a:p>
        </p:txBody>
      </p:sp>
      <p:pic>
        <p:nvPicPr>
          <p:cNvPr id="16386" name="Picture 2">
            <a:extLst>
              <a:ext uri="{FF2B5EF4-FFF2-40B4-BE49-F238E27FC236}">
                <a16:creationId xmlns:a16="http://schemas.microsoft.com/office/drawing/2014/main" id="{CB603D9D-5D39-9130-F7C9-ABD75BD3E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844" y="1606637"/>
            <a:ext cx="3503837" cy="43797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8B7390A-810E-26E4-809D-ED9EC425FC4A}"/>
              </a:ext>
            </a:extLst>
          </p:cNvPr>
          <p:cNvSpPr txBox="1"/>
          <p:nvPr/>
        </p:nvSpPr>
        <p:spPr>
          <a:xfrm>
            <a:off x="1865931" y="5971462"/>
            <a:ext cx="2664799" cy="246221"/>
          </a:xfrm>
          <a:prstGeom prst="rect">
            <a:avLst/>
          </a:prstGeom>
          <a:noFill/>
        </p:spPr>
        <p:txBody>
          <a:bodyPr wrap="square">
            <a:spAutoFit/>
          </a:bodyPr>
          <a:lstStyle/>
          <a:p>
            <a:r>
              <a:rPr lang="en-US" sz="1000" b="0" i="0">
                <a:solidFill>
                  <a:srgbClr val="5A6570"/>
                </a:solidFill>
                <a:effectLst/>
                <a:latin typeface="Libre Franklin" panose="020B0604020202020204" pitchFamily="2" charset="0"/>
              </a:rPr>
              <a:t>Image by </a:t>
            </a:r>
            <a:r>
              <a:rPr lang="en-US" sz="1000" b="0" i="0" u="none" strike="noStrike">
                <a:solidFill>
                  <a:srgbClr val="EE6A24"/>
                </a:solidFill>
                <a:effectLst/>
                <a:latin typeface="Libre Franklin" panose="020B0604020202020204" pitchFamily="2" charset="0"/>
                <a:hlinkClick r:id="rId4"/>
              </a:rPr>
              <a:t>Chelsea </a:t>
            </a:r>
            <a:r>
              <a:rPr lang="en-US" sz="1000" b="0" i="0" u="none" strike="noStrike" err="1">
                <a:solidFill>
                  <a:srgbClr val="EE6A24"/>
                </a:solidFill>
                <a:effectLst/>
                <a:latin typeface="Libre Franklin" panose="020B0604020202020204" pitchFamily="2" charset="0"/>
                <a:hlinkClick r:id="rId4"/>
              </a:rPr>
              <a:t>Parlett-Pelleriti</a:t>
            </a:r>
            <a:endParaRPr lang="en-US" sz="1000"/>
          </a:p>
        </p:txBody>
      </p:sp>
      <p:grpSp>
        <p:nvGrpSpPr>
          <p:cNvPr id="58" name="Group 57">
            <a:extLst>
              <a:ext uri="{FF2B5EF4-FFF2-40B4-BE49-F238E27FC236}">
                <a16:creationId xmlns:a16="http://schemas.microsoft.com/office/drawing/2014/main" id="{496E259A-C3F7-0F2B-1636-D46CEE840854}"/>
              </a:ext>
            </a:extLst>
          </p:cNvPr>
          <p:cNvGrpSpPr/>
          <p:nvPr/>
        </p:nvGrpSpPr>
        <p:grpSpPr>
          <a:xfrm>
            <a:off x="5176406" y="1653169"/>
            <a:ext cx="6604369" cy="1400371"/>
            <a:chOff x="5168780" y="1378849"/>
            <a:chExt cx="6604369" cy="1400371"/>
          </a:xfrm>
        </p:grpSpPr>
        <p:grpSp>
          <p:nvGrpSpPr>
            <p:cNvPr id="33" name="Group 32">
              <a:extLst>
                <a:ext uri="{FF2B5EF4-FFF2-40B4-BE49-F238E27FC236}">
                  <a16:creationId xmlns:a16="http://schemas.microsoft.com/office/drawing/2014/main" id="{2A3780C5-8B03-6E41-58CC-6F364BF243C1}"/>
                </a:ext>
              </a:extLst>
            </p:cNvPr>
            <p:cNvGrpSpPr/>
            <p:nvPr/>
          </p:nvGrpSpPr>
          <p:grpSpPr>
            <a:xfrm>
              <a:off x="5168780" y="1378849"/>
              <a:ext cx="3317437" cy="1400371"/>
              <a:chOff x="5168780" y="1388105"/>
              <a:chExt cx="3317437" cy="1400371"/>
            </a:xfrm>
          </p:grpSpPr>
          <p:sp>
            <p:nvSpPr>
              <p:cNvPr id="9" name="TextBox 8">
                <a:extLst>
                  <a:ext uri="{FF2B5EF4-FFF2-40B4-BE49-F238E27FC236}">
                    <a16:creationId xmlns:a16="http://schemas.microsoft.com/office/drawing/2014/main" id="{57E42591-5CB0-DF4E-327E-5DE2C4B71E06}"/>
                  </a:ext>
                </a:extLst>
              </p:cNvPr>
              <p:cNvSpPr txBox="1"/>
              <p:nvPr/>
            </p:nvSpPr>
            <p:spPr>
              <a:xfrm>
                <a:off x="6088374" y="1388105"/>
                <a:ext cx="1483360" cy="369332"/>
              </a:xfrm>
              <a:prstGeom prst="rect">
                <a:avLst/>
              </a:prstGeom>
              <a:noFill/>
            </p:spPr>
            <p:txBody>
              <a:bodyPr wrap="square" rtlCol="0">
                <a:spAutoFit/>
              </a:bodyPr>
              <a:lstStyle/>
              <a:p>
                <a:pPr algn="ctr"/>
                <a:r>
                  <a:rPr lang="en-US" err="1"/>
                  <a:t>Địa</a:t>
                </a:r>
                <a:r>
                  <a:rPr lang="en-US"/>
                  <a:t> </a:t>
                </a:r>
                <a:r>
                  <a:rPr lang="en-US" err="1"/>
                  <a:t>điểm</a:t>
                </a:r>
                <a:r>
                  <a:rPr lang="en-US"/>
                  <a:t> 1</a:t>
                </a:r>
              </a:p>
            </p:txBody>
          </p:sp>
          <p:sp>
            <p:nvSpPr>
              <p:cNvPr id="11" name="TextBox 10">
                <a:extLst>
                  <a:ext uri="{FF2B5EF4-FFF2-40B4-BE49-F238E27FC236}">
                    <a16:creationId xmlns:a16="http://schemas.microsoft.com/office/drawing/2014/main" id="{4F7695B4-A996-190A-83C6-845E9AD1B918}"/>
                  </a:ext>
                </a:extLst>
              </p:cNvPr>
              <p:cNvSpPr txBox="1"/>
              <p:nvPr/>
            </p:nvSpPr>
            <p:spPr>
              <a:xfrm>
                <a:off x="5168780" y="2419144"/>
                <a:ext cx="1160059" cy="369332"/>
              </a:xfrm>
              <a:prstGeom prst="rect">
                <a:avLst/>
              </a:prstGeom>
              <a:noFill/>
            </p:spPr>
            <p:txBody>
              <a:bodyPr wrap="square" rtlCol="0">
                <a:spAutoFit/>
              </a:bodyPr>
              <a:lstStyle/>
              <a:p>
                <a:pPr algn="ctr"/>
                <a:r>
                  <a:rPr lang="en-US" err="1"/>
                  <a:t>Mẫu</a:t>
                </a:r>
                <a:r>
                  <a:rPr lang="en-US"/>
                  <a:t> 1</a:t>
                </a:r>
              </a:p>
            </p:txBody>
          </p:sp>
          <p:sp>
            <p:nvSpPr>
              <p:cNvPr id="13" name="TextBox 12">
                <a:extLst>
                  <a:ext uri="{FF2B5EF4-FFF2-40B4-BE49-F238E27FC236}">
                    <a16:creationId xmlns:a16="http://schemas.microsoft.com/office/drawing/2014/main" id="{A667813B-4783-A338-A986-1C26FA78CE35}"/>
                  </a:ext>
                </a:extLst>
              </p:cNvPr>
              <p:cNvSpPr txBox="1"/>
              <p:nvPr/>
            </p:nvSpPr>
            <p:spPr>
              <a:xfrm>
                <a:off x="6247469" y="2419144"/>
                <a:ext cx="1160059" cy="369332"/>
              </a:xfrm>
              <a:prstGeom prst="rect">
                <a:avLst/>
              </a:prstGeom>
              <a:noFill/>
            </p:spPr>
            <p:txBody>
              <a:bodyPr wrap="square" rtlCol="0">
                <a:spAutoFit/>
              </a:bodyPr>
              <a:lstStyle/>
              <a:p>
                <a:pPr algn="ctr"/>
                <a:r>
                  <a:rPr lang="en-US" err="1"/>
                  <a:t>Mẫu</a:t>
                </a:r>
                <a:r>
                  <a:rPr lang="en-US"/>
                  <a:t> 2</a:t>
                </a:r>
              </a:p>
            </p:txBody>
          </p:sp>
          <p:sp>
            <p:nvSpPr>
              <p:cNvPr id="15" name="TextBox 14">
                <a:extLst>
                  <a:ext uri="{FF2B5EF4-FFF2-40B4-BE49-F238E27FC236}">
                    <a16:creationId xmlns:a16="http://schemas.microsoft.com/office/drawing/2014/main" id="{40DD62E0-CBC8-73DD-8DC5-DF92E3083367}"/>
                  </a:ext>
                </a:extLst>
              </p:cNvPr>
              <p:cNvSpPr txBox="1"/>
              <p:nvPr/>
            </p:nvSpPr>
            <p:spPr>
              <a:xfrm>
                <a:off x="7326158" y="2419144"/>
                <a:ext cx="1160059" cy="369332"/>
              </a:xfrm>
              <a:prstGeom prst="rect">
                <a:avLst/>
              </a:prstGeom>
              <a:noFill/>
            </p:spPr>
            <p:txBody>
              <a:bodyPr wrap="square" rtlCol="0">
                <a:spAutoFit/>
              </a:bodyPr>
              <a:lstStyle/>
              <a:p>
                <a:pPr algn="ctr"/>
                <a:r>
                  <a:rPr lang="en-US" err="1"/>
                  <a:t>Mẫu</a:t>
                </a:r>
                <a:r>
                  <a:rPr lang="en-US"/>
                  <a:t> 3</a:t>
                </a:r>
              </a:p>
            </p:txBody>
          </p:sp>
          <p:cxnSp>
            <p:nvCxnSpPr>
              <p:cNvPr id="18" name="Straight Connector 17">
                <a:extLst>
                  <a:ext uri="{FF2B5EF4-FFF2-40B4-BE49-F238E27FC236}">
                    <a16:creationId xmlns:a16="http://schemas.microsoft.com/office/drawing/2014/main" id="{E9C2BB31-0413-F4F0-2D28-F9E554D023C2}"/>
                  </a:ext>
                </a:extLst>
              </p:cNvPr>
              <p:cNvCxnSpPr>
                <a:cxnSpLocks/>
                <a:stCxn id="9" idx="2"/>
                <a:endCxn id="11" idx="0"/>
              </p:cNvCxnSpPr>
              <p:nvPr/>
            </p:nvCxnSpPr>
            <p:spPr>
              <a:xfrm flipH="1">
                <a:off x="5748810" y="1757437"/>
                <a:ext cx="1081244"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A675B7D-A4D1-9DA0-8C94-4C4221EDA8F7}"/>
                  </a:ext>
                </a:extLst>
              </p:cNvPr>
              <p:cNvCxnSpPr>
                <a:cxnSpLocks/>
                <a:stCxn id="9" idx="2"/>
                <a:endCxn id="13" idx="0"/>
              </p:cNvCxnSpPr>
              <p:nvPr/>
            </p:nvCxnSpPr>
            <p:spPr>
              <a:xfrm flipH="1">
                <a:off x="6827499" y="1757437"/>
                <a:ext cx="2555"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CCFBCB8-1D14-F5BB-E43B-1A7C151DFEEF}"/>
                  </a:ext>
                </a:extLst>
              </p:cNvPr>
              <p:cNvCxnSpPr>
                <a:cxnSpLocks/>
                <a:stCxn id="9" idx="2"/>
                <a:endCxn id="15" idx="0"/>
              </p:cNvCxnSpPr>
              <p:nvPr/>
            </p:nvCxnSpPr>
            <p:spPr>
              <a:xfrm>
                <a:off x="6830054" y="1757437"/>
                <a:ext cx="1076134" cy="66170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A1F4E78E-8C37-9B5D-E20C-1D29D4689E52}"/>
                </a:ext>
              </a:extLst>
            </p:cNvPr>
            <p:cNvGrpSpPr/>
            <p:nvPr/>
          </p:nvGrpSpPr>
          <p:grpSpPr>
            <a:xfrm>
              <a:off x="8455712" y="1378849"/>
              <a:ext cx="3317437" cy="1400371"/>
              <a:chOff x="5168780" y="1388105"/>
              <a:chExt cx="3317437" cy="1400371"/>
            </a:xfrm>
          </p:grpSpPr>
          <p:sp>
            <p:nvSpPr>
              <p:cNvPr id="35" name="TextBox 34">
                <a:extLst>
                  <a:ext uri="{FF2B5EF4-FFF2-40B4-BE49-F238E27FC236}">
                    <a16:creationId xmlns:a16="http://schemas.microsoft.com/office/drawing/2014/main" id="{8DA27608-61BA-1369-77B7-9D1AEF88F7C4}"/>
                  </a:ext>
                </a:extLst>
              </p:cNvPr>
              <p:cNvSpPr txBox="1"/>
              <p:nvPr/>
            </p:nvSpPr>
            <p:spPr>
              <a:xfrm>
                <a:off x="6062802" y="1388105"/>
                <a:ext cx="1483360" cy="369332"/>
              </a:xfrm>
              <a:prstGeom prst="rect">
                <a:avLst/>
              </a:prstGeom>
              <a:noFill/>
            </p:spPr>
            <p:txBody>
              <a:bodyPr wrap="square" rtlCol="0">
                <a:spAutoFit/>
              </a:bodyPr>
              <a:lstStyle/>
              <a:p>
                <a:pPr algn="ctr"/>
                <a:r>
                  <a:rPr lang="en-US" err="1"/>
                  <a:t>Địa</a:t>
                </a:r>
                <a:r>
                  <a:rPr lang="en-US"/>
                  <a:t> </a:t>
                </a:r>
                <a:r>
                  <a:rPr lang="en-US" err="1"/>
                  <a:t>điểm</a:t>
                </a:r>
                <a:r>
                  <a:rPr lang="en-US"/>
                  <a:t> 2</a:t>
                </a:r>
              </a:p>
            </p:txBody>
          </p:sp>
          <p:sp>
            <p:nvSpPr>
              <p:cNvPr id="36" name="TextBox 35">
                <a:extLst>
                  <a:ext uri="{FF2B5EF4-FFF2-40B4-BE49-F238E27FC236}">
                    <a16:creationId xmlns:a16="http://schemas.microsoft.com/office/drawing/2014/main" id="{96BE7B23-17C0-AF15-2C83-44456E9096CA}"/>
                  </a:ext>
                </a:extLst>
              </p:cNvPr>
              <p:cNvSpPr txBox="1"/>
              <p:nvPr/>
            </p:nvSpPr>
            <p:spPr>
              <a:xfrm>
                <a:off x="5168780" y="2419144"/>
                <a:ext cx="1160059" cy="369332"/>
              </a:xfrm>
              <a:prstGeom prst="rect">
                <a:avLst/>
              </a:prstGeom>
              <a:noFill/>
            </p:spPr>
            <p:txBody>
              <a:bodyPr wrap="square" rtlCol="0">
                <a:spAutoFit/>
              </a:bodyPr>
              <a:lstStyle/>
              <a:p>
                <a:pPr algn="ctr"/>
                <a:r>
                  <a:rPr lang="en-US" err="1"/>
                  <a:t>Mẫu</a:t>
                </a:r>
                <a:r>
                  <a:rPr lang="en-US"/>
                  <a:t> 1</a:t>
                </a:r>
              </a:p>
            </p:txBody>
          </p:sp>
          <p:sp>
            <p:nvSpPr>
              <p:cNvPr id="37" name="TextBox 36">
                <a:extLst>
                  <a:ext uri="{FF2B5EF4-FFF2-40B4-BE49-F238E27FC236}">
                    <a16:creationId xmlns:a16="http://schemas.microsoft.com/office/drawing/2014/main" id="{4F0AF330-8E87-BB1A-CCFA-AE168F445D6E}"/>
                  </a:ext>
                </a:extLst>
              </p:cNvPr>
              <p:cNvSpPr txBox="1"/>
              <p:nvPr/>
            </p:nvSpPr>
            <p:spPr>
              <a:xfrm>
                <a:off x="6247469" y="2419144"/>
                <a:ext cx="1160059" cy="369332"/>
              </a:xfrm>
              <a:prstGeom prst="rect">
                <a:avLst/>
              </a:prstGeom>
              <a:noFill/>
            </p:spPr>
            <p:txBody>
              <a:bodyPr wrap="square" rtlCol="0">
                <a:spAutoFit/>
              </a:bodyPr>
              <a:lstStyle/>
              <a:p>
                <a:pPr algn="ctr"/>
                <a:r>
                  <a:rPr lang="en-US" err="1"/>
                  <a:t>Mẫu</a:t>
                </a:r>
                <a:r>
                  <a:rPr lang="en-US"/>
                  <a:t> 2</a:t>
                </a:r>
              </a:p>
            </p:txBody>
          </p:sp>
          <p:sp>
            <p:nvSpPr>
              <p:cNvPr id="38" name="TextBox 37">
                <a:extLst>
                  <a:ext uri="{FF2B5EF4-FFF2-40B4-BE49-F238E27FC236}">
                    <a16:creationId xmlns:a16="http://schemas.microsoft.com/office/drawing/2014/main" id="{B6B0CDDC-5A88-0D4B-3665-6303DC859F8E}"/>
                  </a:ext>
                </a:extLst>
              </p:cNvPr>
              <p:cNvSpPr txBox="1"/>
              <p:nvPr/>
            </p:nvSpPr>
            <p:spPr>
              <a:xfrm>
                <a:off x="7326158" y="2419144"/>
                <a:ext cx="1160059" cy="369332"/>
              </a:xfrm>
              <a:prstGeom prst="rect">
                <a:avLst/>
              </a:prstGeom>
              <a:noFill/>
            </p:spPr>
            <p:txBody>
              <a:bodyPr wrap="square" rtlCol="0">
                <a:spAutoFit/>
              </a:bodyPr>
              <a:lstStyle/>
              <a:p>
                <a:pPr algn="ctr"/>
                <a:r>
                  <a:rPr lang="en-US" err="1"/>
                  <a:t>Mẫu</a:t>
                </a:r>
                <a:r>
                  <a:rPr lang="en-US"/>
                  <a:t> 3</a:t>
                </a:r>
              </a:p>
            </p:txBody>
          </p:sp>
          <p:cxnSp>
            <p:nvCxnSpPr>
              <p:cNvPr id="39" name="Straight Connector 38">
                <a:extLst>
                  <a:ext uri="{FF2B5EF4-FFF2-40B4-BE49-F238E27FC236}">
                    <a16:creationId xmlns:a16="http://schemas.microsoft.com/office/drawing/2014/main" id="{6A1FBCB1-E9CA-A672-F2D0-2AFF2A078EAB}"/>
                  </a:ext>
                </a:extLst>
              </p:cNvPr>
              <p:cNvCxnSpPr>
                <a:cxnSpLocks/>
                <a:stCxn id="35" idx="2"/>
                <a:endCxn id="36" idx="0"/>
              </p:cNvCxnSpPr>
              <p:nvPr/>
            </p:nvCxnSpPr>
            <p:spPr>
              <a:xfrm flipH="1">
                <a:off x="5748810" y="1757437"/>
                <a:ext cx="1055672"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2DD9FF0-89C6-BB94-6072-F50510DBA03C}"/>
                  </a:ext>
                </a:extLst>
              </p:cNvPr>
              <p:cNvCxnSpPr>
                <a:cxnSpLocks/>
                <a:stCxn id="35" idx="2"/>
                <a:endCxn id="37" idx="0"/>
              </p:cNvCxnSpPr>
              <p:nvPr/>
            </p:nvCxnSpPr>
            <p:spPr>
              <a:xfrm>
                <a:off x="6804482" y="1757437"/>
                <a:ext cx="23017"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523B9B1-0249-3356-902E-507C9E0203FA}"/>
                  </a:ext>
                </a:extLst>
              </p:cNvPr>
              <p:cNvCxnSpPr>
                <a:cxnSpLocks/>
                <a:stCxn id="35" idx="2"/>
                <a:endCxn id="38" idx="0"/>
              </p:cNvCxnSpPr>
              <p:nvPr/>
            </p:nvCxnSpPr>
            <p:spPr>
              <a:xfrm>
                <a:off x="6804482" y="1757437"/>
                <a:ext cx="1101706" cy="661707"/>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59" name="Group 58">
            <a:extLst>
              <a:ext uri="{FF2B5EF4-FFF2-40B4-BE49-F238E27FC236}">
                <a16:creationId xmlns:a16="http://schemas.microsoft.com/office/drawing/2014/main" id="{A2F2131B-67C2-1806-BC77-782842A5FAFE}"/>
              </a:ext>
            </a:extLst>
          </p:cNvPr>
          <p:cNvGrpSpPr/>
          <p:nvPr/>
        </p:nvGrpSpPr>
        <p:grpSpPr>
          <a:xfrm>
            <a:off x="5176406" y="3378595"/>
            <a:ext cx="6604369" cy="1400371"/>
            <a:chOff x="5168780" y="1378849"/>
            <a:chExt cx="6604369" cy="1400371"/>
          </a:xfrm>
        </p:grpSpPr>
        <p:grpSp>
          <p:nvGrpSpPr>
            <p:cNvPr id="60" name="Group 59">
              <a:extLst>
                <a:ext uri="{FF2B5EF4-FFF2-40B4-BE49-F238E27FC236}">
                  <a16:creationId xmlns:a16="http://schemas.microsoft.com/office/drawing/2014/main" id="{97484897-C027-14EF-20FC-35548D3FA5A1}"/>
                </a:ext>
              </a:extLst>
            </p:cNvPr>
            <p:cNvGrpSpPr/>
            <p:nvPr/>
          </p:nvGrpSpPr>
          <p:grpSpPr>
            <a:xfrm>
              <a:off x="5168780" y="1378849"/>
              <a:ext cx="3317437" cy="1400371"/>
              <a:chOff x="5168780" y="1388105"/>
              <a:chExt cx="3317437" cy="1400371"/>
            </a:xfrm>
          </p:grpSpPr>
          <p:sp>
            <p:nvSpPr>
              <p:cNvPr id="16390" name="TextBox 16389">
                <a:extLst>
                  <a:ext uri="{FF2B5EF4-FFF2-40B4-BE49-F238E27FC236}">
                    <a16:creationId xmlns:a16="http://schemas.microsoft.com/office/drawing/2014/main" id="{4A607B1B-5A6A-D81B-24E9-4EF238B4D8DA}"/>
                  </a:ext>
                </a:extLst>
              </p:cNvPr>
              <p:cNvSpPr txBox="1"/>
              <p:nvPr/>
            </p:nvSpPr>
            <p:spPr>
              <a:xfrm>
                <a:off x="6247468" y="1388105"/>
                <a:ext cx="1160059" cy="369332"/>
              </a:xfrm>
              <a:prstGeom prst="rect">
                <a:avLst/>
              </a:prstGeom>
              <a:noFill/>
            </p:spPr>
            <p:txBody>
              <a:bodyPr wrap="square" rtlCol="0">
                <a:spAutoFit/>
              </a:bodyPr>
              <a:lstStyle/>
              <a:p>
                <a:pPr algn="ctr"/>
                <a:r>
                  <a:rPr lang="en-US" err="1"/>
                  <a:t>Cụm</a:t>
                </a:r>
                <a:r>
                  <a:rPr lang="en-US"/>
                  <a:t> 1</a:t>
                </a:r>
              </a:p>
            </p:txBody>
          </p:sp>
          <p:sp>
            <p:nvSpPr>
              <p:cNvPr id="16391" name="TextBox 16390">
                <a:extLst>
                  <a:ext uri="{FF2B5EF4-FFF2-40B4-BE49-F238E27FC236}">
                    <a16:creationId xmlns:a16="http://schemas.microsoft.com/office/drawing/2014/main" id="{BB4C1634-52AF-7DA9-FF01-C3B2A6F3984E}"/>
                  </a:ext>
                </a:extLst>
              </p:cNvPr>
              <p:cNvSpPr txBox="1"/>
              <p:nvPr/>
            </p:nvSpPr>
            <p:spPr>
              <a:xfrm>
                <a:off x="5168780" y="2419144"/>
                <a:ext cx="1160059" cy="369332"/>
              </a:xfrm>
              <a:prstGeom prst="rect">
                <a:avLst/>
              </a:prstGeom>
              <a:noFill/>
            </p:spPr>
            <p:txBody>
              <a:bodyPr wrap="square" rtlCol="0">
                <a:spAutoFit/>
              </a:bodyPr>
              <a:lstStyle/>
              <a:p>
                <a:pPr algn="ctr"/>
                <a:r>
                  <a:rPr lang="en-US" err="1"/>
                  <a:t>Hộ</a:t>
                </a:r>
                <a:r>
                  <a:rPr lang="en-US"/>
                  <a:t> 1</a:t>
                </a:r>
              </a:p>
            </p:txBody>
          </p:sp>
          <p:sp>
            <p:nvSpPr>
              <p:cNvPr id="16392" name="TextBox 16391">
                <a:extLst>
                  <a:ext uri="{FF2B5EF4-FFF2-40B4-BE49-F238E27FC236}">
                    <a16:creationId xmlns:a16="http://schemas.microsoft.com/office/drawing/2014/main" id="{5A44C0EA-C6CE-0A14-8BFA-1138628B7CA4}"/>
                  </a:ext>
                </a:extLst>
              </p:cNvPr>
              <p:cNvSpPr txBox="1"/>
              <p:nvPr/>
            </p:nvSpPr>
            <p:spPr>
              <a:xfrm>
                <a:off x="6247469" y="2419144"/>
                <a:ext cx="1160059" cy="369332"/>
              </a:xfrm>
              <a:prstGeom prst="rect">
                <a:avLst/>
              </a:prstGeom>
              <a:noFill/>
            </p:spPr>
            <p:txBody>
              <a:bodyPr wrap="square" rtlCol="0">
                <a:spAutoFit/>
              </a:bodyPr>
              <a:lstStyle/>
              <a:p>
                <a:pPr algn="ctr"/>
                <a:r>
                  <a:rPr lang="en-US" err="1"/>
                  <a:t>Hộ</a:t>
                </a:r>
                <a:r>
                  <a:rPr lang="en-US"/>
                  <a:t> 2</a:t>
                </a:r>
              </a:p>
            </p:txBody>
          </p:sp>
          <p:sp>
            <p:nvSpPr>
              <p:cNvPr id="16393" name="TextBox 16392">
                <a:extLst>
                  <a:ext uri="{FF2B5EF4-FFF2-40B4-BE49-F238E27FC236}">
                    <a16:creationId xmlns:a16="http://schemas.microsoft.com/office/drawing/2014/main" id="{5620A846-3BBA-A21E-B114-ED47FCC794D2}"/>
                  </a:ext>
                </a:extLst>
              </p:cNvPr>
              <p:cNvSpPr txBox="1"/>
              <p:nvPr/>
            </p:nvSpPr>
            <p:spPr>
              <a:xfrm>
                <a:off x="7326158" y="2419144"/>
                <a:ext cx="1160059" cy="369332"/>
              </a:xfrm>
              <a:prstGeom prst="rect">
                <a:avLst/>
              </a:prstGeom>
              <a:noFill/>
            </p:spPr>
            <p:txBody>
              <a:bodyPr wrap="square" rtlCol="0">
                <a:spAutoFit/>
              </a:bodyPr>
              <a:lstStyle/>
              <a:p>
                <a:pPr algn="ctr"/>
                <a:r>
                  <a:rPr lang="en-US" err="1"/>
                  <a:t>Hộ</a:t>
                </a:r>
                <a:r>
                  <a:rPr lang="en-US"/>
                  <a:t> 3</a:t>
                </a:r>
              </a:p>
            </p:txBody>
          </p:sp>
          <p:cxnSp>
            <p:nvCxnSpPr>
              <p:cNvPr id="16394" name="Straight Connector 16393">
                <a:extLst>
                  <a:ext uri="{FF2B5EF4-FFF2-40B4-BE49-F238E27FC236}">
                    <a16:creationId xmlns:a16="http://schemas.microsoft.com/office/drawing/2014/main" id="{47F8D1D1-65A0-EAE0-AF23-52E570AFE771}"/>
                  </a:ext>
                </a:extLst>
              </p:cNvPr>
              <p:cNvCxnSpPr>
                <a:stCxn id="16390" idx="2"/>
                <a:endCxn id="16391" idx="0"/>
              </p:cNvCxnSpPr>
              <p:nvPr/>
            </p:nvCxnSpPr>
            <p:spPr>
              <a:xfrm flipH="1">
                <a:off x="5748810" y="1757437"/>
                <a:ext cx="1078688"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95" name="Straight Connector 16394">
                <a:extLst>
                  <a:ext uri="{FF2B5EF4-FFF2-40B4-BE49-F238E27FC236}">
                    <a16:creationId xmlns:a16="http://schemas.microsoft.com/office/drawing/2014/main" id="{525E2D72-757A-4AD5-D998-A985558449E3}"/>
                  </a:ext>
                </a:extLst>
              </p:cNvPr>
              <p:cNvCxnSpPr>
                <a:stCxn id="16390" idx="2"/>
                <a:endCxn id="16392" idx="0"/>
              </p:cNvCxnSpPr>
              <p:nvPr/>
            </p:nvCxnSpPr>
            <p:spPr>
              <a:xfrm>
                <a:off x="6827498" y="1757437"/>
                <a:ext cx="1"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96" name="Straight Connector 16395">
                <a:extLst>
                  <a:ext uri="{FF2B5EF4-FFF2-40B4-BE49-F238E27FC236}">
                    <a16:creationId xmlns:a16="http://schemas.microsoft.com/office/drawing/2014/main" id="{024B1F9B-3E68-C2A9-4541-AA3FAD7A8589}"/>
                  </a:ext>
                </a:extLst>
              </p:cNvPr>
              <p:cNvCxnSpPr>
                <a:stCxn id="16390" idx="2"/>
                <a:endCxn id="16393" idx="0"/>
              </p:cNvCxnSpPr>
              <p:nvPr/>
            </p:nvCxnSpPr>
            <p:spPr>
              <a:xfrm>
                <a:off x="6827498" y="1757437"/>
                <a:ext cx="1078690" cy="661707"/>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D475045E-D455-7B3A-08AD-E8E36B807399}"/>
                </a:ext>
              </a:extLst>
            </p:cNvPr>
            <p:cNvGrpSpPr/>
            <p:nvPr/>
          </p:nvGrpSpPr>
          <p:grpSpPr>
            <a:xfrm>
              <a:off x="8455712" y="1378849"/>
              <a:ext cx="3317437" cy="1400371"/>
              <a:chOff x="5168780" y="1388105"/>
              <a:chExt cx="3317437" cy="1400371"/>
            </a:xfrm>
          </p:grpSpPr>
          <p:sp>
            <p:nvSpPr>
              <p:cNvPr id="62" name="TextBox 61">
                <a:extLst>
                  <a:ext uri="{FF2B5EF4-FFF2-40B4-BE49-F238E27FC236}">
                    <a16:creationId xmlns:a16="http://schemas.microsoft.com/office/drawing/2014/main" id="{32C50916-19B3-5119-1CBA-2944A507AADE}"/>
                  </a:ext>
                </a:extLst>
              </p:cNvPr>
              <p:cNvSpPr txBox="1"/>
              <p:nvPr/>
            </p:nvSpPr>
            <p:spPr>
              <a:xfrm>
                <a:off x="6247468" y="1388105"/>
                <a:ext cx="1160059" cy="369332"/>
              </a:xfrm>
              <a:prstGeom prst="rect">
                <a:avLst/>
              </a:prstGeom>
              <a:noFill/>
            </p:spPr>
            <p:txBody>
              <a:bodyPr wrap="square" rtlCol="0">
                <a:spAutoFit/>
              </a:bodyPr>
              <a:lstStyle/>
              <a:p>
                <a:pPr algn="ctr"/>
                <a:r>
                  <a:rPr lang="en-US" err="1"/>
                  <a:t>Cụm</a:t>
                </a:r>
                <a:r>
                  <a:rPr lang="en-US"/>
                  <a:t> 2</a:t>
                </a:r>
              </a:p>
            </p:txBody>
          </p:sp>
          <p:sp>
            <p:nvSpPr>
              <p:cNvPr id="63" name="TextBox 62">
                <a:extLst>
                  <a:ext uri="{FF2B5EF4-FFF2-40B4-BE49-F238E27FC236}">
                    <a16:creationId xmlns:a16="http://schemas.microsoft.com/office/drawing/2014/main" id="{3CEB4F7E-6263-4491-0B6C-3A0FBBF683A5}"/>
                  </a:ext>
                </a:extLst>
              </p:cNvPr>
              <p:cNvSpPr txBox="1"/>
              <p:nvPr/>
            </p:nvSpPr>
            <p:spPr>
              <a:xfrm>
                <a:off x="5168780" y="2419144"/>
                <a:ext cx="1160059" cy="369332"/>
              </a:xfrm>
              <a:prstGeom prst="rect">
                <a:avLst/>
              </a:prstGeom>
              <a:noFill/>
            </p:spPr>
            <p:txBody>
              <a:bodyPr wrap="square" rtlCol="0">
                <a:spAutoFit/>
              </a:bodyPr>
              <a:lstStyle/>
              <a:p>
                <a:pPr algn="ctr"/>
                <a:r>
                  <a:rPr lang="en-US" err="1"/>
                  <a:t>Hộ</a:t>
                </a:r>
                <a:r>
                  <a:rPr lang="en-US"/>
                  <a:t> 1</a:t>
                </a:r>
              </a:p>
            </p:txBody>
          </p:sp>
          <p:sp>
            <p:nvSpPr>
              <p:cNvPr id="16384" name="TextBox 16383">
                <a:extLst>
                  <a:ext uri="{FF2B5EF4-FFF2-40B4-BE49-F238E27FC236}">
                    <a16:creationId xmlns:a16="http://schemas.microsoft.com/office/drawing/2014/main" id="{C894616F-2548-1B7E-7CF6-EB9062EEC6CC}"/>
                  </a:ext>
                </a:extLst>
              </p:cNvPr>
              <p:cNvSpPr txBox="1"/>
              <p:nvPr/>
            </p:nvSpPr>
            <p:spPr>
              <a:xfrm>
                <a:off x="6247469" y="2419144"/>
                <a:ext cx="1160059" cy="369332"/>
              </a:xfrm>
              <a:prstGeom prst="rect">
                <a:avLst/>
              </a:prstGeom>
              <a:noFill/>
            </p:spPr>
            <p:txBody>
              <a:bodyPr wrap="square" rtlCol="0">
                <a:spAutoFit/>
              </a:bodyPr>
              <a:lstStyle/>
              <a:p>
                <a:pPr algn="ctr"/>
                <a:r>
                  <a:rPr lang="en-US" err="1"/>
                  <a:t>Hộ</a:t>
                </a:r>
                <a:r>
                  <a:rPr lang="en-US"/>
                  <a:t> 2</a:t>
                </a:r>
              </a:p>
            </p:txBody>
          </p:sp>
          <p:sp>
            <p:nvSpPr>
              <p:cNvPr id="16385" name="TextBox 16384">
                <a:extLst>
                  <a:ext uri="{FF2B5EF4-FFF2-40B4-BE49-F238E27FC236}">
                    <a16:creationId xmlns:a16="http://schemas.microsoft.com/office/drawing/2014/main" id="{4B85E81F-BA14-3D2A-EE84-A1A339398D0E}"/>
                  </a:ext>
                </a:extLst>
              </p:cNvPr>
              <p:cNvSpPr txBox="1"/>
              <p:nvPr/>
            </p:nvSpPr>
            <p:spPr>
              <a:xfrm>
                <a:off x="7326158" y="2419144"/>
                <a:ext cx="1160059" cy="369332"/>
              </a:xfrm>
              <a:prstGeom prst="rect">
                <a:avLst/>
              </a:prstGeom>
              <a:noFill/>
            </p:spPr>
            <p:txBody>
              <a:bodyPr wrap="square" rtlCol="0">
                <a:spAutoFit/>
              </a:bodyPr>
              <a:lstStyle/>
              <a:p>
                <a:pPr algn="ctr"/>
                <a:r>
                  <a:rPr lang="en-US" err="1"/>
                  <a:t>Hộ</a:t>
                </a:r>
                <a:r>
                  <a:rPr lang="en-US"/>
                  <a:t> 3</a:t>
                </a:r>
              </a:p>
            </p:txBody>
          </p:sp>
          <p:cxnSp>
            <p:nvCxnSpPr>
              <p:cNvPr id="16387" name="Straight Connector 16386">
                <a:extLst>
                  <a:ext uri="{FF2B5EF4-FFF2-40B4-BE49-F238E27FC236}">
                    <a16:creationId xmlns:a16="http://schemas.microsoft.com/office/drawing/2014/main" id="{0E4A94CB-8434-FAE0-F23B-690CFA3911FC}"/>
                  </a:ext>
                </a:extLst>
              </p:cNvPr>
              <p:cNvCxnSpPr>
                <a:stCxn id="62" idx="2"/>
                <a:endCxn id="63" idx="0"/>
              </p:cNvCxnSpPr>
              <p:nvPr/>
            </p:nvCxnSpPr>
            <p:spPr>
              <a:xfrm flipH="1">
                <a:off x="5748810" y="1757437"/>
                <a:ext cx="1078688"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88" name="Straight Connector 16387">
                <a:extLst>
                  <a:ext uri="{FF2B5EF4-FFF2-40B4-BE49-F238E27FC236}">
                    <a16:creationId xmlns:a16="http://schemas.microsoft.com/office/drawing/2014/main" id="{63ABD891-A5A3-4668-4D8C-295F53F0D045}"/>
                  </a:ext>
                </a:extLst>
              </p:cNvPr>
              <p:cNvCxnSpPr>
                <a:stCxn id="62" idx="2"/>
                <a:endCxn id="16384" idx="0"/>
              </p:cNvCxnSpPr>
              <p:nvPr/>
            </p:nvCxnSpPr>
            <p:spPr>
              <a:xfrm>
                <a:off x="6827498" y="1757437"/>
                <a:ext cx="1" cy="6617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89" name="Straight Connector 16388">
                <a:extLst>
                  <a:ext uri="{FF2B5EF4-FFF2-40B4-BE49-F238E27FC236}">
                    <a16:creationId xmlns:a16="http://schemas.microsoft.com/office/drawing/2014/main" id="{0A9EB850-0351-5E71-A738-E3A275AC8023}"/>
                  </a:ext>
                </a:extLst>
              </p:cNvPr>
              <p:cNvCxnSpPr>
                <a:stCxn id="62" idx="2"/>
                <a:endCxn id="16385" idx="0"/>
              </p:cNvCxnSpPr>
              <p:nvPr/>
            </p:nvCxnSpPr>
            <p:spPr>
              <a:xfrm>
                <a:off x="6827498" y="1757437"/>
                <a:ext cx="1078690" cy="661707"/>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16397" name="TextBox 16396">
            <a:extLst>
              <a:ext uri="{FF2B5EF4-FFF2-40B4-BE49-F238E27FC236}">
                <a16:creationId xmlns:a16="http://schemas.microsoft.com/office/drawing/2014/main" id="{09C9ECD7-817C-538D-28BD-F8252FFCDF31}"/>
              </a:ext>
            </a:extLst>
          </p:cNvPr>
          <p:cNvSpPr txBox="1"/>
          <p:nvPr/>
        </p:nvSpPr>
        <p:spPr>
          <a:xfrm>
            <a:off x="4810191" y="5448242"/>
            <a:ext cx="1160059" cy="646331"/>
          </a:xfrm>
          <a:prstGeom prst="rect">
            <a:avLst/>
          </a:prstGeom>
          <a:noFill/>
        </p:spPr>
        <p:txBody>
          <a:bodyPr wrap="square" rtlCol="0">
            <a:spAutoFit/>
          </a:bodyPr>
          <a:lstStyle/>
          <a:p>
            <a:pPr algn="ctr"/>
            <a:r>
              <a:rPr lang="en-US"/>
              <a:t>Thành </a:t>
            </a:r>
            <a:r>
              <a:rPr lang="en-US" err="1"/>
              <a:t>viên</a:t>
            </a:r>
            <a:r>
              <a:rPr lang="en-US"/>
              <a:t> 1</a:t>
            </a:r>
          </a:p>
        </p:txBody>
      </p:sp>
      <p:cxnSp>
        <p:nvCxnSpPr>
          <p:cNvPr id="16398" name="Straight Connector 16397">
            <a:extLst>
              <a:ext uri="{FF2B5EF4-FFF2-40B4-BE49-F238E27FC236}">
                <a16:creationId xmlns:a16="http://schemas.microsoft.com/office/drawing/2014/main" id="{9F80A4AD-6565-B800-E826-FD0B601B8A6F}"/>
              </a:ext>
            </a:extLst>
          </p:cNvPr>
          <p:cNvCxnSpPr>
            <a:cxnSpLocks/>
            <a:stCxn id="16391" idx="2"/>
            <a:endCxn id="16397" idx="0"/>
          </p:cNvCxnSpPr>
          <p:nvPr/>
        </p:nvCxnSpPr>
        <p:spPr>
          <a:xfrm flipH="1">
            <a:off x="5390221" y="4778966"/>
            <a:ext cx="366215"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6400" name="TextBox 16399">
            <a:extLst>
              <a:ext uri="{FF2B5EF4-FFF2-40B4-BE49-F238E27FC236}">
                <a16:creationId xmlns:a16="http://schemas.microsoft.com/office/drawing/2014/main" id="{978A8C4A-4782-6572-5D4C-7166629ADC8A}"/>
              </a:ext>
            </a:extLst>
          </p:cNvPr>
          <p:cNvSpPr txBox="1"/>
          <p:nvPr/>
        </p:nvSpPr>
        <p:spPr>
          <a:xfrm>
            <a:off x="6031896" y="5448242"/>
            <a:ext cx="1160059" cy="646331"/>
          </a:xfrm>
          <a:prstGeom prst="rect">
            <a:avLst/>
          </a:prstGeom>
          <a:noFill/>
        </p:spPr>
        <p:txBody>
          <a:bodyPr wrap="square" rtlCol="0">
            <a:spAutoFit/>
          </a:bodyPr>
          <a:lstStyle/>
          <a:p>
            <a:pPr algn="ctr"/>
            <a:r>
              <a:rPr lang="en-US"/>
              <a:t>Thành </a:t>
            </a:r>
            <a:r>
              <a:rPr lang="en-US" err="1"/>
              <a:t>viên</a:t>
            </a:r>
            <a:r>
              <a:rPr lang="en-US"/>
              <a:t> 2</a:t>
            </a:r>
          </a:p>
        </p:txBody>
      </p:sp>
      <p:cxnSp>
        <p:nvCxnSpPr>
          <p:cNvPr id="16401" name="Straight Connector 16400">
            <a:extLst>
              <a:ext uri="{FF2B5EF4-FFF2-40B4-BE49-F238E27FC236}">
                <a16:creationId xmlns:a16="http://schemas.microsoft.com/office/drawing/2014/main" id="{71C1E62C-65C7-4953-6364-049F8515CE9B}"/>
              </a:ext>
            </a:extLst>
          </p:cNvPr>
          <p:cNvCxnSpPr>
            <a:cxnSpLocks/>
            <a:stCxn id="16391" idx="2"/>
            <a:endCxn id="16400" idx="0"/>
          </p:cNvCxnSpPr>
          <p:nvPr/>
        </p:nvCxnSpPr>
        <p:spPr>
          <a:xfrm>
            <a:off x="5756436" y="4778966"/>
            <a:ext cx="855490"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6403" name="TextBox 16402">
            <a:extLst>
              <a:ext uri="{FF2B5EF4-FFF2-40B4-BE49-F238E27FC236}">
                <a16:creationId xmlns:a16="http://schemas.microsoft.com/office/drawing/2014/main" id="{A49B7306-87EA-16FA-8760-AB1522A2C647}"/>
              </a:ext>
            </a:extLst>
          </p:cNvPr>
          <p:cNvSpPr txBox="1"/>
          <p:nvPr/>
        </p:nvSpPr>
        <p:spPr>
          <a:xfrm>
            <a:off x="7253600" y="5448242"/>
            <a:ext cx="1160059" cy="369332"/>
          </a:xfrm>
          <a:prstGeom prst="rect">
            <a:avLst/>
          </a:prstGeom>
          <a:noFill/>
        </p:spPr>
        <p:txBody>
          <a:bodyPr wrap="square" rtlCol="0">
            <a:spAutoFit/>
          </a:bodyPr>
          <a:lstStyle/>
          <a:p>
            <a:pPr algn="ctr"/>
            <a:r>
              <a:rPr lang="en-US"/>
              <a:t>…</a:t>
            </a:r>
          </a:p>
        </p:txBody>
      </p:sp>
      <p:cxnSp>
        <p:nvCxnSpPr>
          <p:cNvPr id="16404" name="Straight Connector 16403">
            <a:extLst>
              <a:ext uri="{FF2B5EF4-FFF2-40B4-BE49-F238E27FC236}">
                <a16:creationId xmlns:a16="http://schemas.microsoft.com/office/drawing/2014/main" id="{990891C1-B165-60E8-64FC-15C3DE54ACBE}"/>
              </a:ext>
            </a:extLst>
          </p:cNvPr>
          <p:cNvCxnSpPr>
            <a:cxnSpLocks/>
            <a:stCxn id="16391" idx="2"/>
            <a:endCxn id="16403" idx="0"/>
          </p:cNvCxnSpPr>
          <p:nvPr/>
        </p:nvCxnSpPr>
        <p:spPr>
          <a:xfrm>
            <a:off x="5756436" y="4778966"/>
            <a:ext cx="2077194" cy="66927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DADCA26B-0EF2-4555-228E-D7A591470D77}"/>
              </a:ext>
            </a:extLst>
          </p:cNvPr>
          <p:cNvSpPr>
            <a:spLocks noGrp="1"/>
          </p:cNvSpPr>
          <p:nvPr>
            <p:ph type="title"/>
          </p:nvPr>
        </p:nvSpPr>
        <p:spPr>
          <a:xfrm>
            <a:off x="838200" y="365126"/>
            <a:ext cx="10515600" cy="1250314"/>
          </a:xfrm>
        </p:spPr>
        <p:txBody>
          <a:bodyPr>
            <a:normAutofit fontScale="90000"/>
          </a:bodyPr>
          <a:lstStyle/>
          <a:p>
            <a:r>
              <a:rPr lang="en-US" err="1"/>
              <a:t>Mô</a:t>
            </a:r>
            <a:r>
              <a:rPr lang="en-US"/>
              <a:t> </a:t>
            </a:r>
            <a:r>
              <a:rPr lang="en-US" err="1"/>
              <a:t>hình</a:t>
            </a:r>
            <a:r>
              <a:rPr lang="en-US"/>
              <a:t> </a:t>
            </a:r>
            <a:r>
              <a:rPr lang="en-US" err="1"/>
              <a:t>đa</a:t>
            </a:r>
            <a:r>
              <a:rPr lang="en-US"/>
              <a:t> </a:t>
            </a:r>
            <a:r>
              <a:rPr lang="en-US" err="1"/>
              <a:t>cấp</a:t>
            </a:r>
            <a:r>
              <a:rPr lang="en-US"/>
              <a:t>/</a:t>
            </a:r>
            <a:r>
              <a:rPr lang="en-US" err="1"/>
              <a:t>Mô</a:t>
            </a:r>
            <a:r>
              <a:rPr lang="en-US"/>
              <a:t> </a:t>
            </a:r>
            <a:r>
              <a:rPr lang="en-US" err="1"/>
              <a:t>hình</a:t>
            </a:r>
            <a:r>
              <a:rPr lang="en-US"/>
              <a:t> </a:t>
            </a:r>
            <a:r>
              <a:rPr lang="en-US" err="1"/>
              <a:t>ảnh</a:t>
            </a:r>
            <a:r>
              <a:rPr lang="en-US"/>
              <a:t> </a:t>
            </a:r>
            <a:r>
              <a:rPr lang="en-US" err="1"/>
              <a:t>hưởng</a:t>
            </a:r>
            <a:r>
              <a:rPr lang="en-US"/>
              <a:t> </a:t>
            </a:r>
            <a:r>
              <a:rPr lang="en-US" err="1"/>
              <a:t>hỗn</a:t>
            </a:r>
            <a:r>
              <a:rPr lang="en-US"/>
              <a:t> </a:t>
            </a:r>
            <a:r>
              <a:rPr lang="en-US" err="1"/>
              <a:t>hợp</a:t>
            </a:r>
            <a:br>
              <a:rPr lang="en-US"/>
            </a:br>
            <a:r>
              <a:rPr lang="en-US"/>
              <a:t>Multilevel model/Mixed effect model</a:t>
            </a:r>
          </a:p>
        </p:txBody>
      </p:sp>
    </p:spTree>
    <p:extLst>
      <p:ext uri="{BB962C8B-B14F-4D97-AF65-F5344CB8AC3E}">
        <p14:creationId xmlns:p14="http://schemas.microsoft.com/office/powerpoint/2010/main" val="39767411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838200" y="365125"/>
            <a:ext cx="10515600" cy="1091979"/>
          </a:xfrm>
        </p:spPr>
        <p:txBody>
          <a:bodyPr>
            <a:normAutofit fontScale="90000"/>
          </a:bodyPr>
          <a:lstStyle/>
          <a:p>
            <a:pPr>
              <a:lnSpc>
                <a:spcPct val="100000"/>
              </a:lnSpc>
            </a:pPr>
            <a:r>
              <a:rPr lang="en-US" err="1"/>
              <a:t>Phân</a:t>
            </a:r>
            <a:r>
              <a:rPr lang="en-US"/>
              <a:t> </a:t>
            </a:r>
            <a:r>
              <a:rPr lang="en-US" err="1"/>
              <a:t>tích</a:t>
            </a:r>
            <a:r>
              <a:rPr lang="en-US"/>
              <a:t> </a:t>
            </a:r>
            <a:r>
              <a:rPr lang="en-US" err="1"/>
              <a:t>thành</a:t>
            </a:r>
            <a:r>
              <a:rPr lang="en-US"/>
              <a:t> </a:t>
            </a:r>
            <a:r>
              <a:rPr lang="en-US" err="1"/>
              <a:t>phần</a:t>
            </a:r>
            <a:r>
              <a:rPr lang="en-US"/>
              <a:t> </a:t>
            </a:r>
            <a:r>
              <a:rPr lang="en-US" err="1"/>
              <a:t>chính</a:t>
            </a:r>
            <a:r>
              <a:rPr lang="en-US"/>
              <a:t> </a:t>
            </a:r>
            <a:br>
              <a:rPr lang="en-US"/>
            </a:br>
            <a:r>
              <a:rPr lang="en-US"/>
              <a:t>(PCA - Principal component analysis)</a:t>
            </a:r>
            <a:endParaRPr lang="en-GB"/>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38200" y="1459832"/>
            <a:ext cx="6500149" cy="4717131"/>
          </a:xfrm>
        </p:spPr>
        <p:txBody>
          <a:bodyPr>
            <a:normAutofit lnSpcReduction="10000"/>
          </a:bodyPr>
          <a:lstStyle/>
          <a:p>
            <a:pPr>
              <a:lnSpc>
                <a:spcPct val="150000"/>
              </a:lnSpc>
            </a:pPr>
            <a:r>
              <a:rPr lang="en-US" err="1"/>
              <a:t>Phương</a:t>
            </a:r>
            <a:r>
              <a:rPr lang="en-US"/>
              <a:t> </a:t>
            </a:r>
            <a:r>
              <a:rPr lang="en-US" err="1"/>
              <a:t>pháp</a:t>
            </a:r>
            <a:r>
              <a:rPr lang="en-US"/>
              <a:t> </a:t>
            </a:r>
            <a:r>
              <a:rPr lang="en-US" err="1"/>
              <a:t>giảm</a:t>
            </a:r>
            <a:r>
              <a:rPr lang="en-US"/>
              <a:t> </a:t>
            </a:r>
            <a:r>
              <a:rPr lang="en-US" err="1"/>
              <a:t>chiều</a:t>
            </a:r>
            <a:r>
              <a:rPr lang="en-US"/>
              <a:t> </a:t>
            </a:r>
            <a:r>
              <a:rPr lang="en-US" err="1"/>
              <a:t>dữ</a:t>
            </a:r>
            <a:r>
              <a:rPr lang="en-US"/>
              <a:t> </a:t>
            </a:r>
            <a:r>
              <a:rPr lang="en-US" err="1"/>
              <a:t>liệu</a:t>
            </a:r>
            <a:endParaRPr lang="en-US"/>
          </a:p>
          <a:p>
            <a:pPr>
              <a:lnSpc>
                <a:spcPct val="150000"/>
              </a:lnSpc>
            </a:pPr>
            <a:r>
              <a:rPr lang="en-US" err="1"/>
              <a:t>Không</a:t>
            </a:r>
            <a:r>
              <a:rPr lang="en-US"/>
              <a:t> </a:t>
            </a:r>
            <a:r>
              <a:rPr lang="en-US" err="1"/>
              <a:t>phân</a:t>
            </a:r>
            <a:r>
              <a:rPr lang="en-US"/>
              <a:t> </a:t>
            </a:r>
            <a:r>
              <a:rPr lang="en-US" err="1"/>
              <a:t>biệt</a:t>
            </a:r>
            <a:r>
              <a:rPr lang="en-US"/>
              <a:t> </a:t>
            </a:r>
            <a:r>
              <a:rPr lang="en-US" err="1"/>
              <a:t>biến</a:t>
            </a:r>
            <a:r>
              <a:rPr lang="en-US"/>
              <a:t> </a:t>
            </a:r>
            <a:r>
              <a:rPr lang="en-US" err="1"/>
              <a:t>độc</a:t>
            </a:r>
            <a:r>
              <a:rPr lang="en-US"/>
              <a:t> </a:t>
            </a:r>
            <a:r>
              <a:rPr lang="en-US" err="1"/>
              <a:t>lập</a:t>
            </a:r>
            <a:r>
              <a:rPr lang="en-US"/>
              <a:t> hay </a:t>
            </a:r>
            <a:r>
              <a:rPr lang="en-US" err="1"/>
              <a:t>phụ</a:t>
            </a:r>
            <a:r>
              <a:rPr lang="en-US"/>
              <a:t> </a:t>
            </a:r>
            <a:r>
              <a:rPr lang="en-US" err="1"/>
              <a:t>thuộc</a:t>
            </a:r>
            <a:endParaRPr lang="en-US"/>
          </a:p>
          <a:p>
            <a:pPr>
              <a:lnSpc>
                <a:spcPct val="150000"/>
              </a:lnSpc>
            </a:pPr>
            <a:r>
              <a:rPr lang="en-US" err="1"/>
              <a:t>Phương</a:t>
            </a:r>
            <a:r>
              <a:rPr lang="en-US"/>
              <a:t> </a:t>
            </a:r>
            <a:r>
              <a:rPr lang="en-US" err="1"/>
              <a:t>pháp</a:t>
            </a:r>
            <a:r>
              <a:rPr lang="en-US"/>
              <a:t> </a:t>
            </a:r>
            <a:r>
              <a:rPr lang="en-US" err="1"/>
              <a:t>khảo</a:t>
            </a:r>
            <a:r>
              <a:rPr lang="en-US"/>
              <a:t> </a:t>
            </a:r>
            <a:r>
              <a:rPr lang="en-US" err="1"/>
              <a:t>sát</a:t>
            </a:r>
            <a:r>
              <a:rPr lang="en-US"/>
              <a:t> (</a:t>
            </a:r>
            <a:r>
              <a:rPr lang="en-US" err="1"/>
              <a:t>không</a:t>
            </a:r>
            <a:r>
              <a:rPr lang="en-US"/>
              <a:t> </a:t>
            </a:r>
            <a:r>
              <a:rPr lang="en-US" err="1"/>
              <a:t>phải</a:t>
            </a:r>
            <a:r>
              <a:rPr lang="en-US"/>
              <a:t> </a:t>
            </a:r>
            <a:r>
              <a:rPr lang="en-US" err="1"/>
              <a:t>phương</a:t>
            </a:r>
            <a:r>
              <a:rPr lang="en-US"/>
              <a:t> </a:t>
            </a:r>
            <a:r>
              <a:rPr lang="en-US" err="1"/>
              <a:t>pháp</a:t>
            </a:r>
            <a:r>
              <a:rPr lang="en-US"/>
              <a:t> </a:t>
            </a:r>
            <a:r>
              <a:rPr lang="en-US" err="1"/>
              <a:t>suy</a:t>
            </a:r>
            <a:r>
              <a:rPr lang="en-US"/>
              <a:t> </a:t>
            </a:r>
            <a:r>
              <a:rPr lang="en-US" err="1"/>
              <a:t>luận</a:t>
            </a:r>
            <a:r>
              <a:rPr lang="en-US"/>
              <a:t>)</a:t>
            </a:r>
          </a:p>
          <a:p>
            <a:pPr>
              <a:lnSpc>
                <a:spcPct val="150000"/>
              </a:lnSpc>
            </a:pPr>
            <a:r>
              <a:rPr lang="en-US" err="1"/>
              <a:t>Bước</a:t>
            </a:r>
            <a:r>
              <a:rPr lang="en-US"/>
              <a:t> </a:t>
            </a:r>
            <a:r>
              <a:rPr lang="en-US" err="1"/>
              <a:t>trước</a:t>
            </a:r>
            <a:r>
              <a:rPr lang="en-US"/>
              <a:t> </a:t>
            </a:r>
            <a:r>
              <a:rPr lang="en-US" err="1"/>
              <a:t>cho</a:t>
            </a:r>
            <a:r>
              <a:rPr lang="en-US"/>
              <a:t> </a:t>
            </a:r>
            <a:r>
              <a:rPr lang="en-US" err="1"/>
              <a:t>hồi</a:t>
            </a:r>
            <a:r>
              <a:rPr lang="en-US"/>
              <a:t> </a:t>
            </a:r>
            <a:r>
              <a:rPr lang="en-US" err="1"/>
              <a:t>quy</a:t>
            </a:r>
            <a:r>
              <a:rPr lang="en-US"/>
              <a:t> </a:t>
            </a:r>
            <a:r>
              <a:rPr lang="en-US" err="1"/>
              <a:t>tuyến</a:t>
            </a:r>
            <a:r>
              <a:rPr lang="en-US"/>
              <a:t> </a:t>
            </a:r>
            <a:r>
              <a:rPr lang="en-US" err="1"/>
              <a:t>tính</a:t>
            </a:r>
            <a:r>
              <a:rPr lang="en-US"/>
              <a:t> </a:t>
            </a:r>
            <a:r>
              <a:rPr lang="en-US" err="1"/>
              <a:t>để</a:t>
            </a:r>
            <a:r>
              <a:rPr lang="en-US"/>
              <a:t> </a:t>
            </a:r>
            <a:r>
              <a:rPr lang="en-US" err="1"/>
              <a:t>giảm</a:t>
            </a:r>
            <a:r>
              <a:rPr lang="en-US"/>
              <a:t> </a:t>
            </a:r>
            <a:r>
              <a:rPr lang="en-US" err="1"/>
              <a:t>đa</a:t>
            </a:r>
            <a:r>
              <a:rPr lang="en-US"/>
              <a:t> </a:t>
            </a:r>
            <a:r>
              <a:rPr lang="en-US" err="1"/>
              <a:t>cộng</a:t>
            </a:r>
            <a:r>
              <a:rPr lang="en-US"/>
              <a:t> </a:t>
            </a:r>
            <a:r>
              <a:rPr lang="en-US" err="1"/>
              <a:t>tuyến</a:t>
            </a:r>
            <a:r>
              <a:rPr lang="en-US"/>
              <a:t> (multicollinearity)</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87</a:t>
            </a:fld>
            <a:endParaRPr lang="en-US"/>
          </a:p>
        </p:txBody>
      </p:sp>
      <p:grpSp>
        <p:nvGrpSpPr>
          <p:cNvPr id="18" name="Group 17">
            <a:extLst>
              <a:ext uri="{FF2B5EF4-FFF2-40B4-BE49-F238E27FC236}">
                <a16:creationId xmlns:a16="http://schemas.microsoft.com/office/drawing/2014/main" id="{09B060E2-96AA-4BCC-BC94-D625BAA57EF2}"/>
              </a:ext>
            </a:extLst>
          </p:cNvPr>
          <p:cNvGrpSpPr/>
          <p:nvPr/>
        </p:nvGrpSpPr>
        <p:grpSpPr>
          <a:xfrm>
            <a:off x="8090376" y="1759002"/>
            <a:ext cx="548522" cy="4177581"/>
            <a:chOff x="8090376" y="1494842"/>
            <a:chExt cx="548522" cy="4177581"/>
          </a:xfrm>
        </p:grpSpPr>
        <p:sp>
          <p:nvSpPr>
            <p:cNvPr id="7" name="TextBox 6">
              <a:extLst>
                <a:ext uri="{FF2B5EF4-FFF2-40B4-BE49-F238E27FC236}">
                  <a16:creationId xmlns:a16="http://schemas.microsoft.com/office/drawing/2014/main" id="{35828CFC-5F72-3023-4881-BBA44EDE8A85}"/>
                </a:ext>
              </a:extLst>
            </p:cNvPr>
            <p:cNvSpPr txBox="1"/>
            <p:nvPr/>
          </p:nvSpPr>
          <p:spPr>
            <a:xfrm>
              <a:off x="8090376" y="1494842"/>
              <a:ext cx="548522" cy="461665"/>
            </a:xfrm>
            <a:prstGeom prst="rect">
              <a:avLst/>
            </a:prstGeom>
            <a:noFill/>
            <a:ln>
              <a:solidFill>
                <a:schemeClr val="tx1"/>
              </a:solidFill>
            </a:ln>
          </p:spPr>
          <p:txBody>
            <a:bodyPr wrap="square" rtlCol="0">
              <a:spAutoFit/>
            </a:bodyPr>
            <a:lstStyle/>
            <a:p>
              <a:pPr algn="ctr"/>
              <a:r>
                <a:rPr lang="en-US" sz="2400"/>
                <a:t>Y1</a:t>
              </a:r>
            </a:p>
          </p:txBody>
        </p:sp>
        <p:sp>
          <p:nvSpPr>
            <p:cNvPr id="8" name="TextBox 7">
              <a:extLst>
                <a:ext uri="{FF2B5EF4-FFF2-40B4-BE49-F238E27FC236}">
                  <a16:creationId xmlns:a16="http://schemas.microsoft.com/office/drawing/2014/main" id="{C00C0E16-126E-1A6C-4FF8-C627D2A78E96}"/>
                </a:ext>
              </a:extLst>
            </p:cNvPr>
            <p:cNvSpPr txBox="1"/>
            <p:nvPr/>
          </p:nvSpPr>
          <p:spPr>
            <a:xfrm>
              <a:off x="8090376" y="2025687"/>
              <a:ext cx="548522" cy="461665"/>
            </a:xfrm>
            <a:prstGeom prst="rect">
              <a:avLst/>
            </a:prstGeom>
            <a:noFill/>
            <a:ln>
              <a:solidFill>
                <a:schemeClr val="tx1"/>
              </a:solidFill>
            </a:ln>
          </p:spPr>
          <p:txBody>
            <a:bodyPr wrap="square" rtlCol="0">
              <a:spAutoFit/>
            </a:bodyPr>
            <a:lstStyle/>
            <a:p>
              <a:pPr algn="ctr"/>
              <a:r>
                <a:rPr lang="en-US" sz="2400"/>
                <a:t>Y2</a:t>
              </a:r>
            </a:p>
          </p:txBody>
        </p:sp>
        <p:sp>
          <p:nvSpPr>
            <p:cNvPr id="9" name="TextBox 8">
              <a:extLst>
                <a:ext uri="{FF2B5EF4-FFF2-40B4-BE49-F238E27FC236}">
                  <a16:creationId xmlns:a16="http://schemas.microsoft.com/office/drawing/2014/main" id="{4A1D7993-98D0-E666-1343-6A79DFDDC6CB}"/>
                </a:ext>
              </a:extLst>
            </p:cNvPr>
            <p:cNvSpPr txBox="1"/>
            <p:nvPr/>
          </p:nvSpPr>
          <p:spPr>
            <a:xfrm>
              <a:off x="8090376" y="2556532"/>
              <a:ext cx="548522" cy="461665"/>
            </a:xfrm>
            <a:prstGeom prst="rect">
              <a:avLst/>
            </a:prstGeom>
            <a:noFill/>
            <a:ln>
              <a:solidFill>
                <a:schemeClr val="tx1"/>
              </a:solidFill>
            </a:ln>
          </p:spPr>
          <p:txBody>
            <a:bodyPr wrap="square" rtlCol="0">
              <a:spAutoFit/>
            </a:bodyPr>
            <a:lstStyle/>
            <a:p>
              <a:pPr algn="ctr"/>
              <a:r>
                <a:rPr lang="en-US" sz="2400"/>
                <a:t>Y3</a:t>
              </a:r>
            </a:p>
          </p:txBody>
        </p:sp>
        <p:sp>
          <p:nvSpPr>
            <p:cNvPr id="10" name="TextBox 9">
              <a:extLst>
                <a:ext uri="{FF2B5EF4-FFF2-40B4-BE49-F238E27FC236}">
                  <a16:creationId xmlns:a16="http://schemas.microsoft.com/office/drawing/2014/main" id="{D9E0D0E8-E1EB-34D1-B310-98F8360EEC6D}"/>
                </a:ext>
              </a:extLst>
            </p:cNvPr>
            <p:cNvSpPr txBox="1"/>
            <p:nvPr/>
          </p:nvSpPr>
          <p:spPr>
            <a:xfrm>
              <a:off x="8090376" y="3087377"/>
              <a:ext cx="548522" cy="461665"/>
            </a:xfrm>
            <a:prstGeom prst="rect">
              <a:avLst/>
            </a:prstGeom>
            <a:noFill/>
            <a:ln>
              <a:solidFill>
                <a:schemeClr val="tx1"/>
              </a:solidFill>
            </a:ln>
          </p:spPr>
          <p:txBody>
            <a:bodyPr wrap="square" rtlCol="0">
              <a:spAutoFit/>
            </a:bodyPr>
            <a:lstStyle/>
            <a:p>
              <a:pPr algn="ctr"/>
              <a:r>
                <a:rPr lang="en-US" sz="2400"/>
                <a:t>Y4</a:t>
              </a:r>
            </a:p>
          </p:txBody>
        </p:sp>
        <p:sp>
          <p:nvSpPr>
            <p:cNvPr id="11" name="TextBox 10">
              <a:extLst>
                <a:ext uri="{FF2B5EF4-FFF2-40B4-BE49-F238E27FC236}">
                  <a16:creationId xmlns:a16="http://schemas.microsoft.com/office/drawing/2014/main" id="{2AA26F36-75EC-42A6-930D-91DAD5F0903A}"/>
                </a:ext>
              </a:extLst>
            </p:cNvPr>
            <p:cNvSpPr txBox="1"/>
            <p:nvPr/>
          </p:nvSpPr>
          <p:spPr>
            <a:xfrm>
              <a:off x="8090376" y="3618222"/>
              <a:ext cx="548522" cy="461665"/>
            </a:xfrm>
            <a:prstGeom prst="rect">
              <a:avLst/>
            </a:prstGeom>
            <a:noFill/>
            <a:ln>
              <a:solidFill>
                <a:schemeClr val="tx1"/>
              </a:solidFill>
            </a:ln>
          </p:spPr>
          <p:txBody>
            <a:bodyPr wrap="square" rtlCol="0">
              <a:spAutoFit/>
            </a:bodyPr>
            <a:lstStyle/>
            <a:p>
              <a:pPr algn="ctr"/>
              <a:r>
                <a:rPr lang="en-US" sz="2400"/>
                <a:t>Y5</a:t>
              </a:r>
            </a:p>
          </p:txBody>
        </p:sp>
        <p:sp>
          <p:nvSpPr>
            <p:cNvPr id="12" name="TextBox 11">
              <a:extLst>
                <a:ext uri="{FF2B5EF4-FFF2-40B4-BE49-F238E27FC236}">
                  <a16:creationId xmlns:a16="http://schemas.microsoft.com/office/drawing/2014/main" id="{881FB9D3-91C5-6347-5A07-7F43F278F6E6}"/>
                </a:ext>
              </a:extLst>
            </p:cNvPr>
            <p:cNvSpPr txBox="1"/>
            <p:nvPr/>
          </p:nvSpPr>
          <p:spPr>
            <a:xfrm>
              <a:off x="8090376" y="4149067"/>
              <a:ext cx="548522" cy="461665"/>
            </a:xfrm>
            <a:prstGeom prst="rect">
              <a:avLst/>
            </a:prstGeom>
            <a:noFill/>
            <a:ln>
              <a:solidFill>
                <a:schemeClr val="tx1"/>
              </a:solidFill>
            </a:ln>
          </p:spPr>
          <p:txBody>
            <a:bodyPr wrap="square" rtlCol="0">
              <a:spAutoFit/>
            </a:bodyPr>
            <a:lstStyle/>
            <a:p>
              <a:pPr algn="ctr"/>
              <a:r>
                <a:rPr lang="en-US" sz="2400"/>
                <a:t>Y6</a:t>
              </a:r>
            </a:p>
          </p:txBody>
        </p:sp>
        <p:sp>
          <p:nvSpPr>
            <p:cNvPr id="13" name="TextBox 12">
              <a:extLst>
                <a:ext uri="{FF2B5EF4-FFF2-40B4-BE49-F238E27FC236}">
                  <a16:creationId xmlns:a16="http://schemas.microsoft.com/office/drawing/2014/main" id="{E28B6A7D-5403-6756-F354-42405E9FE57F}"/>
                </a:ext>
              </a:extLst>
            </p:cNvPr>
            <p:cNvSpPr txBox="1"/>
            <p:nvPr/>
          </p:nvSpPr>
          <p:spPr>
            <a:xfrm>
              <a:off x="8090376" y="4679912"/>
              <a:ext cx="548522" cy="461665"/>
            </a:xfrm>
            <a:prstGeom prst="rect">
              <a:avLst/>
            </a:prstGeom>
            <a:noFill/>
            <a:ln>
              <a:solidFill>
                <a:schemeClr val="tx1"/>
              </a:solidFill>
            </a:ln>
          </p:spPr>
          <p:txBody>
            <a:bodyPr wrap="square" rtlCol="0">
              <a:spAutoFit/>
            </a:bodyPr>
            <a:lstStyle/>
            <a:p>
              <a:pPr algn="ctr"/>
              <a:r>
                <a:rPr lang="en-US" sz="2400"/>
                <a:t>Y7</a:t>
              </a:r>
            </a:p>
          </p:txBody>
        </p:sp>
        <p:sp>
          <p:nvSpPr>
            <p:cNvPr id="14" name="TextBox 13">
              <a:extLst>
                <a:ext uri="{FF2B5EF4-FFF2-40B4-BE49-F238E27FC236}">
                  <a16:creationId xmlns:a16="http://schemas.microsoft.com/office/drawing/2014/main" id="{91C95C36-BF40-491E-3137-C078D9085004}"/>
                </a:ext>
              </a:extLst>
            </p:cNvPr>
            <p:cNvSpPr txBox="1"/>
            <p:nvPr/>
          </p:nvSpPr>
          <p:spPr>
            <a:xfrm>
              <a:off x="8090376" y="5210758"/>
              <a:ext cx="548522" cy="461665"/>
            </a:xfrm>
            <a:prstGeom prst="rect">
              <a:avLst/>
            </a:prstGeom>
            <a:noFill/>
            <a:ln>
              <a:solidFill>
                <a:schemeClr val="tx1"/>
              </a:solidFill>
            </a:ln>
          </p:spPr>
          <p:txBody>
            <a:bodyPr wrap="square" rtlCol="0">
              <a:spAutoFit/>
            </a:bodyPr>
            <a:lstStyle/>
            <a:p>
              <a:pPr algn="ctr"/>
              <a:r>
                <a:rPr lang="en-US" sz="2400"/>
                <a:t>Y8</a:t>
              </a:r>
            </a:p>
          </p:txBody>
        </p:sp>
      </p:grpSp>
      <p:grpSp>
        <p:nvGrpSpPr>
          <p:cNvPr id="17" name="Group 16">
            <a:extLst>
              <a:ext uri="{FF2B5EF4-FFF2-40B4-BE49-F238E27FC236}">
                <a16:creationId xmlns:a16="http://schemas.microsoft.com/office/drawing/2014/main" id="{25BD5D9C-FD5F-BE18-5A9F-A4E43C2754D7}"/>
              </a:ext>
            </a:extLst>
          </p:cNvPr>
          <p:cNvGrpSpPr/>
          <p:nvPr/>
        </p:nvGrpSpPr>
        <p:grpSpPr>
          <a:xfrm>
            <a:off x="10360943" y="2867681"/>
            <a:ext cx="548522" cy="1960222"/>
            <a:chOff x="10360943" y="2256519"/>
            <a:chExt cx="548522" cy="1960222"/>
          </a:xfrm>
        </p:grpSpPr>
        <p:sp>
          <p:nvSpPr>
            <p:cNvPr id="15" name="TextBox 14">
              <a:extLst>
                <a:ext uri="{FF2B5EF4-FFF2-40B4-BE49-F238E27FC236}">
                  <a16:creationId xmlns:a16="http://schemas.microsoft.com/office/drawing/2014/main" id="{3416D13F-1195-C8AD-C730-A60886E5416A}"/>
                </a:ext>
              </a:extLst>
            </p:cNvPr>
            <p:cNvSpPr txBox="1"/>
            <p:nvPr/>
          </p:nvSpPr>
          <p:spPr>
            <a:xfrm>
              <a:off x="10360943" y="2256519"/>
              <a:ext cx="548522" cy="461665"/>
            </a:xfrm>
            <a:prstGeom prst="rect">
              <a:avLst/>
            </a:prstGeom>
            <a:noFill/>
            <a:ln>
              <a:solidFill>
                <a:schemeClr val="tx1"/>
              </a:solidFill>
            </a:ln>
          </p:spPr>
          <p:txBody>
            <a:bodyPr wrap="square" rtlCol="0">
              <a:spAutoFit/>
            </a:bodyPr>
            <a:lstStyle/>
            <a:p>
              <a:pPr algn="ctr"/>
              <a:r>
                <a:rPr lang="en-US" sz="2400"/>
                <a:t>C1</a:t>
              </a:r>
            </a:p>
          </p:txBody>
        </p:sp>
        <p:sp>
          <p:nvSpPr>
            <p:cNvPr id="16" name="TextBox 15">
              <a:extLst>
                <a:ext uri="{FF2B5EF4-FFF2-40B4-BE49-F238E27FC236}">
                  <a16:creationId xmlns:a16="http://schemas.microsoft.com/office/drawing/2014/main" id="{5B7C87EB-315B-5E97-C434-74B156B85DC8}"/>
                </a:ext>
              </a:extLst>
            </p:cNvPr>
            <p:cNvSpPr txBox="1"/>
            <p:nvPr/>
          </p:nvSpPr>
          <p:spPr>
            <a:xfrm>
              <a:off x="10360943" y="3755076"/>
              <a:ext cx="548522" cy="461665"/>
            </a:xfrm>
            <a:prstGeom prst="rect">
              <a:avLst/>
            </a:prstGeom>
            <a:noFill/>
            <a:ln>
              <a:solidFill>
                <a:schemeClr val="tx1"/>
              </a:solidFill>
            </a:ln>
          </p:spPr>
          <p:txBody>
            <a:bodyPr wrap="square" rtlCol="0">
              <a:spAutoFit/>
            </a:bodyPr>
            <a:lstStyle/>
            <a:p>
              <a:pPr algn="ctr"/>
              <a:r>
                <a:rPr lang="en-US" sz="2400"/>
                <a:t>C2</a:t>
              </a:r>
            </a:p>
          </p:txBody>
        </p:sp>
      </p:grpSp>
      <p:cxnSp>
        <p:nvCxnSpPr>
          <p:cNvPr id="20" name="Straight Connector 19">
            <a:extLst>
              <a:ext uri="{FF2B5EF4-FFF2-40B4-BE49-F238E27FC236}">
                <a16:creationId xmlns:a16="http://schemas.microsoft.com/office/drawing/2014/main" id="{FE0196F6-5AAA-4AFB-3648-1669759FFC7D}"/>
              </a:ext>
            </a:extLst>
          </p:cNvPr>
          <p:cNvCxnSpPr>
            <a:cxnSpLocks/>
            <a:stCxn id="7" idx="3"/>
          </p:cNvCxnSpPr>
          <p:nvPr/>
        </p:nvCxnSpPr>
        <p:spPr>
          <a:xfrm>
            <a:off x="8638898" y="1989835"/>
            <a:ext cx="1722045" cy="911684"/>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820A26D-4F98-E6E1-8EB0-A2B2AE2C77F6}"/>
              </a:ext>
            </a:extLst>
          </p:cNvPr>
          <p:cNvCxnSpPr>
            <a:cxnSpLocks/>
            <a:stCxn id="8" idx="3"/>
          </p:cNvCxnSpPr>
          <p:nvPr/>
        </p:nvCxnSpPr>
        <p:spPr>
          <a:xfrm>
            <a:off x="8638898" y="2520680"/>
            <a:ext cx="1722045" cy="433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6D9E6BC-F139-3615-1AEE-51850B0E9D14}"/>
              </a:ext>
            </a:extLst>
          </p:cNvPr>
          <p:cNvCxnSpPr>
            <a:cxnSpLocks/>
            <a:stCxn id="9" idx="3"/>
          </p:cNvCxnSpPr>
          <p:nvPr/>
        </p:nvCxnSpPr>
        <p:spPr>
          <a:xfrm flipV="1">
            <a:off x="8638898" y="2970699"/>
            <a:ext cx="1722045" cy="80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76E159-5CE9-8442-5A31-CDDE11D85A53}"/>
              </a:ext>
            </a:extLst>
          </p:cNvPr>
          <p:cNvCxnSpPr>
            <a:cxnSpLocks/>
            <a:stCxn id="10" idx="3"/>
            <a:endCxn id="15" idx="1"/>
          </p:cNvCxnSpPr>
          <p:nvPr/>
        </p:nvCxnSpPr>
        <p:spPr>
          <a:xfrm flipV="1">
            <a:off x="8638898" y="3098514"/>
            <a:ext cx="1722045" cy="483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3897C84-A3ED-528F-E99E-D8C2DD711601}"/>
              </a:ext>
            </a:extLst>
          </p:cNvPr>
          <p:cNvCxnSpPr>
            <a:cxnSpLocks/>
            <a:stCxn id="11" idx="3"/>
            <a:endCxn id="15" idx="1"/>
          </p:cNvCxnSpPr>
          <p:nvPr/>
        </p:nvCxnSpPr>
        <p:spPr>
          <a:xfrm flipV="1">
            <a:off x="8638898" y="3098514"/>
            <a:ext cx="1722045" cy="1014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469B526-6DD9-D278-9A16-6B634EEEBDE2}"/>
              </a:ext>
            </a:extLst>
          </p:cNvPr>
          <p:cNvCxnSpPr>
            <a:cxnSpLocks/>
            <a:stCxn id="12" idx="3"/>
          </p:cNvCxnSpPr>
          <p:nvPr/>
        </p:nvCxnSpPr>
        <p:spPr>
          <a:xfrm flipV="1">
            <a:off x="8638898" y="3201531"/>
            <a:ext cx="1722045" cy="1442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427BA82-9EF4-02C3-BF96-75DAA7AC74B4}"/>
              </a:ext>
            </a:extLst>
          </p:cNvPr>
          <p:cNvCxnSpPr>
            <a:cxnSpLocks/>
            <a:stCxn id="13" idx="3"/>
          </p:cNvCxnSpPr>
          <p:nvPr/>
        </p:nvCxnSpPr>
        <p:spPr>
          <a:xfrm flipV="1">
            <a:off x="8638898" y="3230913"/>
            <a:ext cx="1722045" cy="1943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F2A06D4-CE53-1AFF-F612-9F6F783769CA}"/>
              </a:ext>
            </a:extLst>
          </p:cNvPr>
          <p:cNvCxnSpPr>
            <a:cxnSpLocks/>
            <a:stCxn id="14" idx="3"/>
          </p:cNvCxnSpPr>
          <p:nvPr/>
        </p:nvCxnSpPr>
        <p:spPr>
          <a:xfrm flipV="1">
            <a:off x="8638898" y="3282357"/>
            <a:ext cx="1722045" cy="2423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7152726-0201-2E07-6936-6E5C4178D591}"/>
              </a:ext>
            </a:extLst>
          </p:cNvPr>
          <p:cNvCxnSpPr>
            <a:cxnSpLocks/>
          </p:cNvCxnSpPr>
          <p:nvPr/>
        </p:nvCxnSpPr>
        <p:spPr>
          <a:xfrm>
            <a:off x="8638898" y="1980583"/>
            <a:ext cx="1722045" cy="2432643"/>
          </a:xfrm>
          <a:prstGeom prst="line">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A68DE0A-DDCA-35A5-5F6E-386E1076ACC9}"/>
              </a:ext>
            </a:extLst>
          </p:cNvPr>
          <p:cNvCxnSpPr>
            <a:cxnSpLocks/>
          </p:cNvCxnSpPr>
          <p:nvPr/>
        </p:nvCxnSpPr>
        <p:spPr>
          <a:xfrm>
            <a:off x="8638898" y="2511428"/>
            <a:ext cx="1722045" cy="1973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8942251-76A8-BA75-CCDD-9565E6BAE877}"/>
              </a:ext>
            </a:extLst>
          </p:cNvPr>
          <p:cNvCxnSpPr>
            <a:cxnSpLocks/>
            <a:endCxn id="16" idx="1"/>
          </p:cNvCxnSpPr>
          <p:nvPr/>
        </p:nvCxnSpPr>
        <p:spPr>
          <a:xfrm>
            <a:off x="8638898" y="3042273"/>
            <a:ext cx="1722045" cy="1554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0FA4A2D-4972-90A9-AB29-39CF35CF8A04}"/>
              </a:ext>
            </a:extLst>
          </p:cNvPr>
          <p:cNvCxnSpPr>
            <a:cxnSpLocks/>
            <a:endCxn id="16" idx="1"/>
          </p:cNvCxnSpPr>
          <p:nvPr/>
        </p:nvCxnSpPr>
        <p:spPr>
          <a:xfrm>
            <a:off x="8638898" y="3573118"/>
            <a:ext cx="1722045" cy="1023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E8FAA7B-5EA1-B6A5-1889-130D9A7EEE82}"/>
              </a:ext>
            </a:extLst>
          </p:cNvPr>
          <p:cNvCxnSpPr>
            <a:cxnSpLocks/>
            <a:endCxn id="16" idx="1"/>
          </p:cNvCxnSpPr>
          <p:nvPr/>
        </p:nvCxnSpPr>
        <p:spPr>
          <a:xfrm>
            <a:off x="8638898" y="4103963"/>
            <a:ext cx="1722045" cy="493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C0C73A9-C668-CE37-26FA-ECEA0EBBFB03}"/>
              </a:ext>
            </a:extLst>
          </p:cNvPr>
          <p:cNvCxnSpPr>
            <a:cxnSpLocks/>
          </p:cNvCxnSpPr>
          <p:nvPr/>
        </p:nvCxnSpPr>
        <p:spPr>
          <a:xfrm>
            <a:off x="8638898" y="4634808"/>
            <a:ext cx="1722045" cy="88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9496C1D-4229-1C54-7ABD-FECB13FD6DEF}"/>
              </a:ext>
            </a:extLst>
          </p:cNvPr>
          <p:cNvCxnSpPr>
            <a:cxnSpLocks/>
          </p:cNvCxnSpPr>
          <p:nvPr/>
        </p:nvCxnSpPr>
        <p:spPr>
          <a:xfrm flipV="1">
            <a:off x="8638898" y="4747077"/>
            <a:ext cx="1722045" cy="418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9DBE00B-CBC5-C1C5-C4E5-AB84ECD15D60}"/>
              </a:ext>
            </a:extLst>
          </p:cNvPr>
          <p:cNvCxnSpPr>
            <a:cxnSpLocks/>
          </p:cNvCxnSpPr>
          <p:nvPr/>
        </p:nvCxnSpPr>
        <p:spPr>
          <a:xfrm flipV="1">
            <a:off x="8638898" y="4776459"/>
            <a:ext cx="1722045" cy="92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3347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p:txBody>
          <a:bodyPr/>
          <a:lstStyle/>
          <a:p>
            <a:r>
              <a:rPr lang="en-US" err="1"/>
              <a:t>Phân</a:t>
            </a:r>
            <a:r>
              <a:rPr lang="en-US"/>
              <a:t> </a:t>
            </a:r>
            <a:r>
              <a:rPr lang="en-US" err="1"/>
              <a:t>tích</a:t>
            </a:r>
            <a:r>
              <a:rPr lang="en-US"/>
              <a:t> </a:t>
            </a:r>
            <a:r>
              <a:rPr lang="en-US" err="1"/>
              <a:t>nhân</a:t>
            </a:r>
            <a:r>
              <a:rPr lang="en-US"/>
              <a:t> </a:t>
            </a:r>
            <a:r>
              <a:rPr lang="en-US" err="1"/>
              <a:t>tố</a:t>
            </a:r>
            <a:r>
              <a:rPr lang="en-US"/>
              <a:t> (Factor analysis)</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38200" y="1459832"/>
            <a:ext cx="5226895" cy="4717131"/>
          </a:xfrm>
        </p:spPr>
        <p:txBody>
          <a:bodyPr>
            <a:normAutofit fontScale="92500"/>
          </a:bodyPr>
          <a:lstStyle/>
          <a:p>
            <a:pPr>
              <a:lnSpc>
                <a:spcPct val="160000"/>
              </a:lnSpc>
            </a:pPr>
            <a:r>
              <a:rPr lang="en-US" err="1"/>
              <a:t>Thường</a:t>
            </a:r>
            <a:r>
              <a:rPr lang="en-US"/>
              <a:t> </a:t>
            </a:r>
            <a:r>
              <a:rPr lang="en-US" err="1"/>
              <a:t>áp</a:t>
            </a:r>
            <a:r>
              <a:rPr lang="en-US"/>
              <a:t> </a:t>
            </a:r>
            <a:r>
              <a:rPr lang="en-US" err="1"/>
              <a:t>dụng</a:t>
            </a:r>
            <a:r>
              <a:rPr lang="en-US"/>
              <a:t> </a:t>
            </a:r>
            <a:r>
              <a:rPr lang="en-US" err="1"/>
              <a:t>cho</a:t>
            </a:r>
            <a:r>
              <a:rPr lang="en-US"/>
              <a:t> </a:t>
            </a:r>
            <a:r>
              <a:rPr lang="en-US" err="1"/>
              <a:t>dữ</a:t>
            </a:r>
            <a:r>
              <a:rPr lang="en-US"/>
              <a:t> </a:t>
            </a:r>
            <a:r>
              <a:rPr lang="en-US" err="1"/>
              <a:t>liệu</a:t>
            </a:r>
            <a:r>
              <a:rPr lang="en-US"/>
              <a:t> </a:t>
            </a:r>
            <a:r>
              <a:rPr lang="en-US" err="1"/>
              <a:t>bảng</a:t>
            </a:r>
            <a:r>
              <a:rPr lang="en-US"/>
              <a:t> </a:t>
            </a:r>
            <a:r>
              <a:rPr lang="en-US" err="1"/>
              <a:t>hỏi</a:t>
            </a:r>
            <a:endParaRPr lang="en-US"/>
          </a:p>
          <a:p>
            <a:pPr>
              <a:lnSpc>
                <a:spcPct val="160000"/>
              </a:lnSpc>
            </a:pPr>
            <a:r>
              <a:rPr lang="en-US" err="1"/>
              <a:t>Đo</a:t>
            </a:r>
            <a:r>
              <a:rPr lang="en-US"/>
              <a:t> </a:t>
            </a:r>
            <a:r>
              <a:rPr lang="en-US" err="1"/>
              <a:t>phạm</a:t>
            </a:r>
            <a:r>
              <a:rPr lang="en-US"/>
              <a:t> </a:t>
            </a:r>
            <a:r>
              <a:rPr lang="en-US" err="1"/>
              <a:t>trù</a:t>
            </a:r>
            <a:r>
              <a:rPr lang="en-US"/>
              <a:t> </a:t>
            </a:r>
            <a:r>
              <a:rPr lang="en-US" err="1"/>
              <a:t>tiềm</a:t>
            </a:r>
            <a:r>
              <a:rPr lang="en-US"/>
              <a:t> </a:t>
            </a:r>
            <a:r>
              <a:rPr lang="en-US" err="1"/>
              <a:t>ẩn</a:t>
            </a:r>
            <a:r>
              <a:rPr lang="en-US"/>
              <a:t> (Latent construct)</a:t>
            </a:r>
          </a:p>
          <a:p>
            <a:pPr>
              <a:lnSpc>
                <a:spcPct val="160000"/>
              </a:lnSpc>
            </a:pPr>
            <a:r>
              <a:rPr lang="en-US" err="1"/>
              <a:t>Phân</a:t>
            </a:r>
            <a:r>
              <a:rPr lang="en-US"/>
              <a:t> </a:t>
            </a:r>
            <a:r>
              <a:rPr lang="en-US" err="1"/>
              <a:t>tích</a:t>
            </a:r>
            <a:r>
              <a:rPr lang="en-US"/>
              <a:t> </a:t>
            </a:r>
            <a:r>
              <a:rPr lang="en-US" err="1"/>
              <a:t>nhân</a:t>
            </a:r>
            <a:r>
              <a:rPr lang="en-US"/>
              <a:t> </a:t>
            </a:r>
            <a:r>
              <a:rPr lang="en-US" err="1"/>
              <a:t>tố</a:t>
            </a:r>
            <a:r>
              <a:rPr lang="en-US"/>
              <a:t> </a:t>
            </a:r>
            <a:r>
              <a:rPr lang="en-US" err="1"/>
              <a:t>khám</a:t>
            </a:r>
            <a:r>
              <a:rPr lang="en-US"/>
              <a:t> </a:t>
            </a:r>
            <a:r>
              <a:rPr lang="en-US" err="1"/>
              <a:t>phá</a:t>
            </a:r>
            <a:r>
              <a:rPr lang="en-US"/>
              <a:t>/</a:t>
            </a:r>
            <a:r>
              <a:rPr lang="en-US" err="1"/>
              <a:t>khẳng</a:t>
            </a:r>
            <a:r>
              <a:rPr lang="en-US"/>
              <a:t> </a:t>
            </a:r>
            <a:r>
              <a:rPr lang="en-US" err="1"/>
              <a:t>định</a:t>
            </a:r>
            <a:r>
              <a:rPr lang="en-US"/>
              <a:t> (Exploratory/Confirmatory Factor Analysis) </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88</a:t>
            </a:fld>
            <a:endParaRPr lang="en-US"/>
          </a:p>
        </p:txBody>
      </p:sp>
      <p:grpSp>
        <p:nvGrpSpPr>
          <p:cNvPr id="95" name="Group 94">
            <a:extLst>
              <a:ext uri="{FF2B5EF4-FFF2-40B4-BE49-F238E27FC236}">
                <a16:creationId xmlns:a16="http://schemas.microsoft.com/office/drawing/2014/main" id="{DDADACA9-C60D-2024-9953-52556831FB23}"/>
              </a:ext>
            </a:extLst>
          </p:cNvPr>
          <p:cNvGrpSpPr/>
          <p:nvPr/>
        </p:nvGrpSpPr>
        <p:grpSpPr>
          <a:xfrm>
            <a:off x="8718175" y="1508445"/>
            <a:ext cx="548522" cy="4177581"/>
            <a:chOff x="8718175" y="1494842"/>
            <a:chExt cx="548522" cy="4177581"/>
          </a:xfrm>
        </p:grpSpPr>
        <p:grpSp>
          <p:nvGrpSpPr>
            <p:cNvPr id="52" name="Group 51">
              <a:extLst>
                <a:ext uri="{FF2B5EF4-FFF2-40B4-BE49-F238E27FC236}">
                  <a16:creationId xmlns:a16="http://schemas.microsoft.com/office/drawing/2014/main" id="{3B5F19B3-09B6-BA50-1EF3-3F0A4D888CF2}"/>
                </a:ext>
              </a:extLst>
            </p:cNvPr>
            <p:cNvGrpSpPr/>
            <p:nvPr/>
          </p:nvGrpSpPr>
          <p:grpSpPr>
            <a:xfrm>
              <a:off x="8718175" y="1494842"/>
              <a:ext cx="548522" cy="2054200"/>
              <a:chOff x="8718175" y="1494842"/>
              <a:chExt cx="548522" cy="2054200"/>
            </a:xfrm>
          </p:grpSpPr>
          <p:sp>
            <p:nvSpPr>
              <p:cNvPr id="8" name="TextBox 7">
                <a:extLst>
                  <a:ext uri="{FF2B5EF4-FFF2-40B4-BE49-F238E27FC236}">
                    <a16:creationId xmlns:a16="http://schemas.microsoft.com/office/drawing/2014/main" id="{51A3DA33-670C-70A3-1ED4-DBFCBDDD1CB7}"/>
                  </a:ext>
                </a:extLst>
              </p:cNvPr>
              <p:cNvSpPr txBox="1"/>
              <p:nvPr/>
            </p:nvSpPr>
            <p:spPr>
              <a:xfrm>
                <a:off x="8718175" y="1494842"/>
                <a:ext cx="548522" cy="461665"/>
              </a:xfrm>
              <a:prstGeom prst="rect">
                <a:avLst/>
              </a:prstGeom>
              <a:noFill/>
              <a:ln>
                <a:solidFill>
                  <a:schemeClr val="tx1"/>
                </a:solidFill>
              </a:ln>
            </p:spPr>
            <p:txBody>
              <a:bodyPr wrap="square" rtlCol="0">
                <a:spAutoFit/>
              </a:bodyPr>
              <a:lstStyle/>
              <a:p>
                <a:pPr algn="ctr"/>
                <a:r>
                  <a:rPr lang="en-US" sz="2400"/>
                  <a:t>I1</a:t>
                </a:r>
              </a:p>
            </p:txBody>
          </p:sp>
          <p:sp>
            <p:nvSpPr>
              <p:cNvPr id="9" name="TextBox 8">
                <a:extLst>
                  <a:ext uri="{FF2B5EF4-FFF2-40B4-BE49-F238E27FC236}">
                    <a16:creationId xmlns:a16="http://schemas.microsoft.com/office/drawing/2014/main" id="{7184C158-14E8-1E85-A159-A57349ED1F00}"/>
                  </a:ext>
                </a:extLst>
              </p:cNvPr>
              <p:cNvSpPr txBox="1"/>
              <p:nvPr/>
            </p:nvSpPr>
            <p:spPr>
              <a:xfrm>
                <a:off x="8718175" y="2025687"/>
                <a:ext cx="548522" cy="461665"/>
              </a:xfrm>
              <a:prstGeom prst="rect">
                <a:avLst/>
              </a:prstGeom>
              <a:noFill/>
              <a:ln>
                <a:solidFill>
                  <a:schemeClr val="tx1"/>
                </a:solidFill>
              </a:ln>
            </p:spPr>
            <p:txBody>
              <a:bodyPr wrap="square" rtlCol="0">
                <a:spAutoFit/>
              </a:bodyPr>
              <a:lstStyle/>
              <a:p>
                <a:pPr algn="ctr"/>
                <a:r>
                  <a:rPr lang="en-US" sz="2400"/>
                  <a:t>I2</a:t>
                </a:r>
              </a:p>
            </p:txBody>
          </p:sp>
          <p:sp>
            <p:nvSpPr>
              <p:cNvPr id="10" name="TextBox 9">
                <a:extLst>
                  <a:ext uri="{FF2B5EF4-FFF2-40B4-BE49-F238E27FC236}">
                    <a16:creationId xmlns:a16="http://schemas.microsoft.com/office/drawing/2014/main" id="{7E76C2A0-FBCD-6E84-C53A-8AB38566379D}"/>
                  </a:ext>
                </a:extLst>
              </p:cNvPr>
              <p:cNvSpPr txBox="1"/>
              <p:nvPr/>
            </p:nvSpPr>
            <p:spPr>
              <a:xfrm>
                <a:off x="8718175" y="2556532"/>
                <a:ext cx="548522" cy="461665"/>
              </a:xfrm>
              <a:prstGeom prst="rect">
                <a:avLst/>
              </a:prstGeom>
              <a:noFill/>
              <a:ln>
                <a:solidFill>
                  <a:schemeClr val="tx1"/>
                </a:solidFill>
              </a:ln>
            </p:spPr>
            <p:txBody>
              <a:bodyPr wrap="square" rtlCol="0">
                <a:spAutoFit/>
              </a:bodyPr>
              <a:lstStyle/>
              <a:p>
                <a:pPr algn="ctr"/>
                <a:r>
                  <a:rPr lang="en-US" sz="2400"/>
                  <a:t>I3</a:t>
                </a:r>
              </a:p>
            </p:txBody>
          </p:sp>
          <p:sp>
            <p:nvSpPr>
              <p:cNvPr id="11" name="TextBox 10">
                <a:extLst>
                  <a:ext uri="{FF2B5EF4-FFF2-40B4-BE49-F238E27FC236}">
                    <a16:creationId xmlns:a16="http://schemas.microsoft.com/office/drawing/2014/main" id="{3CB7B3B7-8154-5662-8132-667421DEF949}"/>
                  </a:ext>
                </a:extLst>
              </p:cNvPr>
              <p:cNvSpPr txBox="1"/>
              <p:nvPr/>
            </p:nvSpPr>
            <p:spPr>
              <a:xfrm>
                <a:off x="8718175" y="3087377"/>
                <a:ext cx="548522" cy="461665"/>
              </a:xfrm>
              <a:prstGeom prst="rect">
                <a:avLst/>
              </a:prstGeom>
              <a:noFill/>
              <a:ln>
                <a:solidFill>
                  <a:schemeClr val="tx1"/>
                </a:solidFill>
              </a:ln>
            </p:spPr>
            <p:txBody>
              <a:bodyPr wrap="square" rtlCol="0">
                <a:spAutoFit/>
              </a:bodyPr>
              <a:lstStyle/>
              <a:p>
                <a:pPr algn="ctr"/>
                <a:r>
                  <a:rPr lang="en-US" sz="2400"/>
                  <a:t>I4</a:t>
                </a:r>
              </a:p>
            </p:txBody>
          </p:sp>
        </p:grpSp>
        <p:grpSp>
          <p:nvGrpSpPr>
            <p:cNvPr id="53" name="Group 52">
              <a:extLst>
                <a:ext uri="{FF2B5EF4-FFF2-40B4-BE49-F238E27FC236}">
                  <a16:creationId xmlns:a16="http://schemas.microsoft.com/office/drawing/2014/main" id="{A40BCFB5-811D-828B-BDC5-3353AD6D98A3}"/>
                </a:ext>
              </a:extLst>
            </p:cNvPr>
            <p:cNvGrpSpPr/>
            <p:nvPr/>
          </p:nvGrpSpPr>
          <p:grpSpPr>
            <a:xfrm>
              <a:off x="8718175" y="3618222"/>
              <a:ext cx="548522" cy="2054201"/>
              <a:chOff x="8718175" y="3618222"/>
              <a:chExt cx="548522" cy="2054201"/>
            </a:xfrm>
          </p:grpSpPr>
          <p:sp>
            <p:nvSpPr>
              <p:cNvPr id="12" name="TextBox 11">
                <a:extLst>
                  <a:ext uri="{FF2B5EF4-FFF2-40B4-BE49-F238E27FC236}">
                    <a16:creationId xmlns:a16="http://schemas.microsoft.com/office/drawing/2014/main" id="{E7B4A3F3-A59C-F0A0-7273-B894F819FD24}"/>
                  </a:ext>
                </a:extLst>
              </p:cNvPr>
              <p:cNvSpPr txBox="1"/>
              <p:nvPr/>
            </p:nvSpPr>
            <p:spPr>
              <a:xfrm>
                <a:off x="8718175" y="3618222"/>
                <a:ext cx="548522" cy="461665"/>
              </a:xfrm>
              <a:prstGeom prst="rect">
                <a:avLst/>
              </a:prstGeom>
              <a:noFill/>
              <a:ln>
                <a:solidFill>
                  <a:schemeClr val="tx1"/>
                </a:solidFill>
              </a:ln>
            </p:spPr>
            <p:txBody>
              <a:bodyPr wrap="square" rtlCol="0">
                <a:spAutoFit/>
              </a:bodyPr>
              <a:lstStyle/>
              <a:p>
                <a:pPr algn="ctr"/>
                <a:r>
                  <a:rPr lang="en-US" sz="2400"/>
                  <a:t>I5</a:t>
                </a:r>
              </a:p>
            </p:txBody>
          </p:sp>
          <p:sp>
            <p:nvSpPr>
              <p:cNvPr id="13" name="TextBox 12">
                <a:extLst>
                  <a:ext uri="{FF2B5EF4-FFF2-40B4-BE49-F238E27FC236}">
                    <a16:creationId xmlns:a16="http://schemas.microsoft.com/office/drawing/2014/main" id="{69A9603B-BFEB-D6C1-D736-1E2A4D7D6D48}"/>
                  </a:ext>
                </a:extLst>
              </p:cNvPr>
              <p:cNvSpPr txBox="1"/>
              <p:nvPr/>
            </p:nvSpPr>
            <p:spPr>
              <a:xfrm>
                <a:off x="8718175" y="4149067"/>
                <a:ext cx="548522" cy="461665"/>
              </a:xfrm>
              <a:prstGeom prst="rect">
                <a:avLst/>
              </a:prstGeom>
              <a:noFill/>
              <a:ln>
                <a:solidFill>
                  <a:schemeClr val="tx1"/>
                </a:solidFill>
              </a:ln>
            </p:spPr>
            <p:txBody>
              <a:bodyPr wrap="square" rtlCol="0">
                <a:spAutoFit/>
              </a:bodyPr>
              <a:lstStyle/>
              <a:p>
                <a:pPr algn="ctr"/>
                <a:r>
                  <a:rPr lang="en-US" sz="2400"/>
                  <a:t>I6</a:t>
                </a:r>
              </a:p>
            </p:txBody>
          </p:sp>
          <p:sp>
            <p:nvSpPr>
              <p:cNvPr id="14" name="TextBox 13">
                <a:extLst>
                  <a:ext uri="{FF2B5EF4-FFF2-40B4-BE49-F238E27FC236}">
                    <a16:creationId xmlns:a16="http://schemas.microsoft.com/office/drawing/2014/main" id="{F508AC16-6553-5579-A2E6-A6DEE20751EB}"/>
                  </a:ext>
                </a:extLst>
              </p:cNvPr>
              <p:cNvSpPr txBox="1"/>
              <p:nvPr/>
            </p:nvSpPr>
            <p:spPr>
              <a:xfrm>
                <a:off x="8718175" y="4679912"/>
                <a:ext cx="548522" cy="461665"/>
              </a:xfrm>
              <a:prstGeom prst="rect">
                <a:avLst/>
              </a:prstGeom>
              <a:noFill/>
              <a:ln>
                <a:solidFill>
                  <a:schemeClr val="tx1"/>
                </a:solidFill>
              </a:ln>
            </p:spPr>
            <p:txBody>
              <a:bodyPr wrap="square" rtlCol="0">
                <a:spAutoFit/>
              </a:bodyPr>
              <a:lstStyle/>
              <a:p>
                <a:pPr algn="ctr"/>
                <a:r>
                  <a:rPr lang="en-US" sz="2400"/>
                  <a:t>I7</a:t>
                </a:r>
              </a:p>
            </p:txBody>
          </p:sp>
          <p:sp>
            <p:nvSpPr>
              <p:cNvPr id="15" name="TextBox 14">
                <a:extLst>
                  <a:ext uri="{FF2B5EF4-FFF2-40B4-BE49-F238E27FC236}">
                    <a16:creationId xmlns:a16="http://schemas.microsoft.com/office/drawing/2014/main" id="{7CE35ED4-78EB-EB81-CE5A-6499D7A32D46}"/>
                  </a:ext>
                </a:extLst>
              </p:cNvPr>
              <p:cNvSpPr txBox="1"/>
              <p:nvPr/>
            </p:nvSpPr>
            <p:spPr>
              <a:xfrm>
                <a:off x="8718175" y="5210758"/>
                <a:ext cx="548522" cy="461665"/>
              </a:xfrm>
              <a:prstGeom prst="rect">
                <a:avLst/>
              </a:prstGeom>
              <a:noFill/>
              <a:ln>
                <a:solidFill>
                  <a:schemeClr val="tx1"/>
                </a:solidFill>
              </a:ln>
            </p:spPr>
            <p:txBody>
              <a:bodyPr wrap="square" rtlCol="0">
                <a:spAutoFit/>
              </a:bodyPr>
              <a:lstStyle/>
              <a:p>
                <a:pPr algn="ctr"/>
                <a:r>
                  <a:rPr lang="en-US" sz="2400"/>
                  <a:t>I8</a:t>
                </a:r>
              </a:p>
            </p:txBody>
          </p:sp>
        </p:grpSp>
      </p:grpSp>
      <p:sp>
        <p:nvSpPr>
          <p:cNvPr id="17" name="TextBox 16">
            <a:extLst>
              <a:ext uri="{FF2B5EF4-FFF2-40B4-BE49-F238E27FC236}">
                <a16:creationId xmlns:a16="http://schemas.microsoft.com/office/drawing/2014/main" id="{FB8E14BA-D90B-5AA7-B191-4D0D49C312C7}"/>
              </a:ext>
            </a:extLst>
          </p:cNvPr>
          <p:cNvSpPr txBox="1"/>
          <p:nvPr/>
        </p:nvSpPr>
        <p:spPr>
          <a:xfrm>
            <a:off x="10562022" y="2197348"/>
            <a:ext cx="1127058" cy="649188"/>
          </a:xfrm>
          <a:prstGeom prst="ellipse">
            <a:avLst/>
          </a:prstGeom>
          <a:noFill/>
          <a:ln>
            <a:solidFill>
              <a:schemeClr val="tx1"/>
            </a:solidFill>
          </a:ln>
        </p:spPr>
        <p:txBody>
          <a:bodyPr wrap="square" rtlCol="0">
            <a:spAutoFit/>
          </a:bodyPr>
          <a:lstStyle/>
          <a:p>
            <a:pPr algn="ctr"/>
            <a:r>
              <a:rPr lang="en-US" sz="2400"/>
              <a:t>C1</a:t>
            </a:r>
          </a:p>
        </p:txBody>
      </p:sp>
      <p:sp>
        <p:nvSpPr>
          <p:cNvPr id="18" name="TextBox 17">
            <a:extLst>
              <a:ext uri="{FF2B5EF4-FFF2-40B4-BE49-F238E27FC236}">
                <a16:creationId xmlns:a16="http://schemas.microsoft.com/office/drawing/2014/main" id="{786B69E6-D0E6-11D4-7599-811B1C40D8EE}"/>
              </a:ext>
            </a:extLst>
          </p:cNvPr>
          <p:cNvSpPr txBox="1"/>
          <p:nvPr/>
        </p:nvSpPr>
        <p:spPr>
          <a:xfrm>
            <a:off x="10562022" y="4320728"/>
            <a:ext cx="1127058" cy="649188"/>
          </a:xfrm>
          <a:prstGeom prst="ellipse">
            <a:avLst/>
          </a:prstGeom>
          <a:noFill/>
          <a:ln>
            <a:solidFill>
              <a:schemeClr val="tx1"/>
            </a:solidFill>
          </a:ln>
        </p:spPr>
        <p:txBody>
          <a:bodyPr wrap="square" rtlCol="0">
            <a:spAutoFit/>
          </a:bodyPr>
          <a:lstStyle/>
          <a:p>
            <a:pPr algn="ctr"/>
            <a:r>
              <a:rPr lang="en-US" sz="2400"/>
              <a:t>C2</a:t>
            </a:r>
          </a:p>
        </p:txBody>
      </p:sp>
      <p:cxnSp>
        <p:nvCxnSpPr>
          <p:cNvPr id="19" name="Straight Connector 18">
            <a:extLst>
              <a:ext uri="{FF2B5EF4-FFF2-40B4-BE49-F238E27FC236}">
                <a16:creationId xmlns:a16="http://schemas.microsoft.com/office/drawing/2014/main" id="{5CDB65DF-81ED-D321-FBA5-A3B8707B0086}"/>
              </a:ext>
            </a:extLst>
          </p:cNvPr>
          <p:cNvCxnSpPr>
            <a:cxnSpLocks/>
            <a:stCxn id="8" idx="3"/>
            <a:endCxn id="17" idx="2"/>
          </p:cNvCxnSpPr>
          <p:nvPr/>
        </p:nvCxnSpPr>
        <p:spPr>
          <a:xfrm>
            <a:off x="9266697" y="1739278"/>
            <a:ext cx="1295325" cy="782664"/>
          </a:xfrm>
          <a:prstGeom prst="line">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702A9CB-8267-A3A9-0658-B0DDF6EC2999}"/>
              </a:ext>
            </a:extLst>
          </p:cNvPr>
          <p:cNvCxnSpPr>
            <a:cxnSpLocks/>
            <a:stCxn id="9" idx="3"/>
            <a:endCxn id="17" idx="2"/>
          </p:cNvCxnSpPr>
          <p:nvPr/>
        </p:nvCxnSpPr>
        <p:spPr>
          <a:xfrm>
            <a:off x="9266697" y="2270123"/>
            <a:ext cx="1295325" cy="2518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6EE060D-4B8A-F680-EA22-B488C036BA46}"/>
              </a:ext>
            </a:extLst>
          </p:cNvPr>
          <p:cNvCxnSpPr>
            <a:cxnSpLocks/>
            <a:stCxn id="10" idx="3"/>
            <a:endCxn id="17" idx="2"/>
          </p:cNvCxnSpPr>
          <p:nvPr/>
        </p:nvCxnSpPr>
        <p:spPr>
          <a:xfrm flipV="1">
            <a:off x="9266697" y="2521942"/>
            <a:ext cx="1295325" cy="279026"/>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B6333A9-DDD3-9F41-1138-7AFA2B24BDF1}"/>
              </a:ext>
            </a:extLst>
          </p:cNvPr>
          <p:cNvCxnSpPr>
            <a:cxnSpLocks/>
            <a:stCxn id="11" idx="3"/>
            <a:endCxn id="17" idx="2"/>
          </p:cNvCxnSpPr>
          <p:nvPr/>
        </p:nvCxnSpPr>
        <p:spPr>
          <a:xfrm flipV="1">
            <a:off x="9266697" y="2521942"/>
            <a:ext cx="1295325" cy="8098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C62AE39-0AED-F25A-1247-82654A3D2E3B}"/>
              </a:ext>
            </a:extLst>
          </p:cNvPr>
          <p:cNvCxnSpPr>
            <a:cxnSpLocks/>
            <a:endCxn id="18" idx="2"/>
          </p:cNvCxnSpPr>
          <p:nvPr/>
        </p:nvCxnSpPr>
        <p:spPr>
          <a:xfrm>
            <a:off x="9266697" y="3839803"/>
            <a:ext cx="1295325" cy="80551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E617ABC-55BB-5316-F581-445702913530}"/>
              </a:ext>
            </a:extLst>
          </p:cNvPr>
          <p:cNvCxnSpPr>
            <a:cxnSpLocks/>
            <a:endCxn id="18" idx="2"/>
          </p:cNvCxnSpPr>
          <p:nvPr/>
        </p:nvCxnSpPr>
        <p:spPr>
          <a:xfrm>
            <a:off x="9266697" y="4370648"/>
            <a:ext cx="1295325" cy="274674"/>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0619369-60BE-1313-F0DF-0C6A34AFBF74}"/>
              </a:ext>
            </a:extLst>
          </p:cNvPr>
          <p:cNvCxnSpPr>
            <a:cxnSpLocks/>
            <a:endCxn id="18" idx="2"/>
          </p:cNvCxnSpPr>
          <p:nvPr/>
        </p:nvCxnSpPr>
        <p:spPr>
          <a:xfrm flipV="1">
            <a:off x="9266697" y="4645322"/>
            <a:ext cx="1295325" cy="2561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67A0192-596C-EDFA-AA7C-04920C3AAD60}"/>
              </a:ext>
            </a:extLst>
          </p:cNvPr>
          <p:cNvCxnSpPr>
            <a:cxnSpLocks/>
          </p:cNvCxnSpPr>
          <p:nvPr/>
        </p:nvCxnSpPr>
        <p:spPr>
          <a:xfrm flipV="1">
            <a:off x="9266697" y="4679912"/>
            <a:ext cx="1295325" cy="752427"/>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9655EADE-08D5-39DC-77C3-4FB28ABBEB3A}"/>
              </a:ext>
            </a:extLst>
          </p:cNvPr>
          <p:cNvGrpSpPr/>
          <p:nvPr/>
        </p:nvGrpSpPr>
        <p:grpSpPr>
          <a:xfrm>
            <a:off x="7582892" y="1479602"/>
            <a:ext cx="540000" cy="4235267"/>
            <a:chOff x="7582892" y="1479602"/>
            <a:chExt cx="540000" cy="4235267"/>
          </a:xfrm>
        </p:grpSpPr>
        <p:sp>
          <p:nvSpPr>
            <p:cNvPr id="36" name="TextBox 35">
              <a:extLst>
                <a:ext uri="{FF2B5EF4-FFF2-40B4-BE49-F238E27FC236}">
                  <a16:creationId xmlns:a16="http://schemas.microsoft.com/office/drawing/2014/main" id="{D2C3295E-3677-1536-4EC1-CCA5D67BF249}"/>
                </a:ext>
              </a:extLst>
            </p:cNvPr>
            <p:cNvSpPr txBox="1"/>
            <p:nvPr/>
          </p:nvSpPr>
          <p:spPr>
            <a:xfrm>
              <a:off x="7582892" y="1479602"/>
              <a:ext cx="540000" cy="519351"/>
            </a:xfrm>
            <a:prstGeom prst="ellipse">
              <a:avLst/>
            </a:prstGeom>
            <a:noFill/>
            <a:ln>
              <a:solidFill>
                <a:schemeClr val="tx1"/>
              </a:solidFill>
            </a:ln>
          </p:spPr>
          <p:txBody>
            <a:bodyPr wrap="square" lIns="0" tIns="0" rIns="0" bIns="0" rtlCol="0">
              <a:spAutoFit/>
            </a:bodyPr>
            <a:lstStyle/>
            <a:p>
              <a:pPr algn="ctr"/>
              <a:r>
                <a:rPr lang="en-US" sz="2400"/>
                <a:t>e1</a:t>
              </a:r>
            </a:p>
          </p:txBody>
        </p:sp>
        <p:sp>
          <p:nvSpPr>
            <p:cNvPr id="37" name="TextBox 36">
              <a:extLst>
                <a:ext uri="{FF2B5EF4-FFF2-40B4-BE49-F238E27FC236}">
                  <a16:creationId xmlns:a16="http://schemas.microsoft.com/office/drawing/2014/main" id="{D65AC401-F42F-965D-0160-988BD21E35B1}"/>
                </a:ext>
              </a:extLst>
            </p:cNvPr>
            <p:cNvSpPr txBox="1"/>
            <p:nvPr/>
          </p:nvSpPr>
          <p:spPr>
            <a:xfrm>
              <a:off x="7582892" y="2010447"/>
              <a:ext cx="540000" cy="519351"/>
            </a:xfrm>
            <a:prstGeom prst="ellipse">
              <a:avLst/>
            </a:prstGeom>
            <a:noFill/>
            <a:ln>
              <a:solidFill>
                <a:schemeClr val="tx1"/>
              </a:solidFill>
            </a:ln>
          </p:spPr>
          <p:txBody>
            <a:bodyPr wrap="square" lIns="0" tIns="0" rIns="0" bIns="0" rtlCol="0">
              <a:spAutoFit/>
            </a:bodyPr>
            <a:lstStyle/>
            <a:p>
              <a:pPr algn="ctr"/>
              <a:r>
                <a:rPr lang="en-US" sz="2400"/>
                <a:t>e2</a:t>
              </a:r>
            </a:p>
          </p:txBody>
        </p:sp>
        <p:sp>
          <p:nvSpPr>
            <p:cNvPr id="38" name="TextBox 37">
              <a:extLst>
                <a:ext uri="{FF2B5EF4-FFF2-40B4-BE49-F238E27FC236}">
                  <a16:creationId xmlns:a16="http://schemas.microsoft.com/office/drawing/2014/main" id="{03679529-6D3D-817F-6318-9AFDA26A7E2C}"/>
                </a:ext>
              </a:extLst>
            </p:cNvPr>
            <p:cNvSpPr txBox="1"/>
            <p:nvPr/>
          </p:nvSpPr>
          <p:spPr>
            <a:xfrm>
              <a:off x="7582892" y="2541292"/>
              <a:ext cx="540000" cy="519351"/>
            </a:xfrm>
            <a:prstGeom prst="ellipse">
              <a:avLst/>
            </a:prstGeom>
            <a:noFill/>
            <a:ln>
              <a:solidFill>
                <a:schemeClr val="tx1"/>
              </a:solidFill>
            </a:ln>
          </p:spPr>
          <p:txBody>
            <a:bodyPr wrap="square" lIns="0" tIns="0" rIns="0" bIns="0" rtlCol="0">
              <a:spAutoFit/>
            </a:bodyPr>
            <a:lstStyle/>
            <a:p>
              <a:pPr algn="ctr"/>
              <a:r>
                <a:rPr lang="en-US" sz="2400"/>
                <a:t>e3</a:t>
              </a:r>
            </a:p>
          </p:txBody>
        </p:sp>
        <p:sp>
          <p:nvSpPr>
            <p:cNvPr id="39" name="TextBox 38">
              <a:extLst>
                <a:ext uri="{FF2B5EF4-FFF2-40B4-BE49-F238E27FC236}">
                  <a16:creationId xmlns:a16="http://schemas.microsoft.com/office/drawing/2014/main" id="{3A044EE9-A84E-105E-33D1-C3312AF3734E}"/>
                </a:ext>
              </a:extLst>
            </p:cNvPr>
            <p:cNvSpPr txBox="1"/>
            <p:nvPr/>
          </p:nvSpPr>
          <p:spPr>
            <a:xfrm>
              <a:off x="7582892" y="3072137"/>
              <a:ext cx="540000" cy="519351"/>
            </a:xfrm>
            <a:prstGeom prst="ellipse">
              <a:avLst/>
            </a:prstGeom>
            <a:noFill/>
            <a:ln>
              <a:solidFill>
                <a:schemeClr val="tx1"/>
              </a:solidFill>
            </a:ln>
          </p:spPr>
          <p:txBody>
            <a:bodyPr wrap="square" lIns="0" tIns="0" rIns="0" bIns="0" rtlCol="0">
              <a:spAutoFit/>
            </a:bodyPr>
            <a:lstStyle/>
            <a:p>
              <a:pPr algn="ctr"/>
              <a:r>
                <a:rPr lang="en-US" sz="2400"/>
                <a:t>e4</a:t>
              </a:r>
            </a:p>
          </p:txBody>
        </p:sp>
        <p:sp>
          <p:nvSpPr>
            <p:cNvPr id="40" name="TextBox 39">
              <a:extLst>
                <a:ext uri="{FF2B5EF4-FFF2-40B4-BE49-F238E27FC236}">
                  <a16:creationId xmlns:a16="http://schemas.microsoft.com/office/drawing/2014/main" id="{A0F2B5FD-4A28-F44B-6DFB-206899E746E1}"/>
                </a:ext>
              </a:extLst>
            </p:cNvPr>
            <p:cNvSpPr txBox="1"/>
            <p:nvPr/>
          </p:nvSpPr>
          <p:spPr>
            <a:xfrm>
              <a:off x="7582892" y="3602982"/>
              <a:ext cx="540000" cy="519351"/>
            </a:xfrm>
            <a:prstGeom prst="ellipse">
              <a:avLst/>
            </a:prstGeom>
            <a:noFill/>
            <a:ln>
              <a:solidFill>
                <a:schemeClr val="tx1"/>
              </a:solidFill>
            </a:ln>
          </p:spPr>
          <p:txBody>
            <a:bodyPr wrap="square" lIns="0" tIns="0" rIns="0" bIns="0" rtlCol="0">
              <a:spAutoFit/>
            </a:bodyPr>
            <a:lstStyle/>
            <a:p>
              <a:pPr algn="ctr"/>
              <a:r>
                <a:rPr lang="en-US" sz="2400"/>
                <a:t>e5</a:t>
              </a:r>
            </a:p>
          </p:txBody>
        </p:sp>
        <p:sp>
          <p:nvSpPr>
            <p:cNvPr id="41" name="TextBox 40">
              <a:extLst>
                <a:ext uri="{FF2B5EF4-FFF2-40B4-BE49-F238E27FC236}">
                  <a16:creationId xmlns:a16="http://schemas.microsoft.com/office/drawing/2014/main" id="{3ABE4D7E-17B7-8C95-408B-807C02D19CB7}"/>
                </a:ext>
              </a:extLst>
            </p:cNvPr>
            <p:cNvSpPr txBox="1"/>
            <p:nvPr/>
          </p:nvSpPr>
          <p:spPr>
            <a:xfrm>
              <a:off x="7582892" y="4133827"/>
              <a:ext cx="540000" cy="519351"/>
            </a:xfrm>
            <a:prstGeom prst="ellipse">
              <a:avLst/>
            </a:prstGeom>
            <a:noFill/>
            <a:ln>
              <a:solidFill>
                <a:schemeClr val="tx1"/>
              </a:solidFill>
            </a:ln>
          </p:spPr>
          <p:txBody>
            <a:bodyPr wrap="square" lIns="0" tIns="0" rIns="0" bIns="0" rtlCol="0">
              <a:spAutoFit/>
            </a:bodyPr>
            <a:lstStyle/>
            <a:p>
              <a:pPr algn="ctr"/>
              <a:r>
                <a:rPr lang="en-US" sz="2400"/>
                <a:t>e6</a:t>
              </a:r>
            </a:p>
          </p:txBody>
        </p:sp>
        <p:sp>
          <p:nvSpPr>
            <p:cNvPr id="42" name="TextBox 41">
              <a:extLst>
                <a:ext uri="{FF2B5EF4-FFF2-40B4-BE49-F238E27FC236}">
                  <a16:creationId xmlns:a16="http://schemas.microsoft.com/office/drawing/2014/main" id="{C9AA117E-3E35-9FF6-3808-F0F1381FCCB3}"/>
                </a:ext>
              </a:extLst>
            </p:cNvPr>
            <p:cNvSpPr txBox="1"/>
            <p:nvPr/>
          </p:nvSpPr>
          <p:spPr>
            <a:xfrm>
              <a:off x="7582892" y="4664672"/>
              <a:ext cx="540000" cy="519351"/>
            </a:xfrm>
            <a:prstGeom prst="ellipse">
              <a:avLst/>
            </a:prstGeom>
            <a:noFill/>
            <a:ln>
              <a:solidFill>
                <a:schemeClr val="tx1"/>
              </a:solidFill>
            </a:ln>
          </p:spPr>
          <p:txBody>
            <a:bodyPr wrap="square" lIns="0" tIns="0" rIns="0" bIns="0" rtlCol="0">
              <a:spAutoFit/>
            </a:bodyPr>
            <a:lstStyle/>
            <a:p>
              <a:pPr algn="ctr"/>
              <a:r>
                <a:rPr lang="en-US" sz="2400"/>
                <a:t>e7</a:t>
              </a:r>
            </a:p>
          </p:txBody>
        </p:sp>
        <p:sp>
          <p:nvSpPr>
            <p:cNvPr id="43" name="TextBox 42">
              <a:extLst>
                <a:ext uri="{FF2B5EF4-FFF2-40B4-BE49-F238E27FC236}">
                  <a16:creationId xmlns:a16="http://schemas.microsoft.com/office/drawing/2014/main" id="{CDC44B50-E619-3693-E6E3-830EAE4CFEC5}"/>
                </a:ext>
              </a:extLst>
            </p:cNvPr>
            <p:cNvSpPr txBox="1"/>
            <p:nvPr/>
          </p:nvSpPr>
          <p:spPr>
            <a:xfrm>
              <a:off x="7582892" y="5195518"/>
              <a:ext cx="540000" cy="519351"/>
            </a:xfrm>
            <a:prstGeom prst="ellipse">
              <a:avLst/>
            </a:prstGeom>
            <a:noFill/>
            <a:ln>
              <a:solidFill>
                <a:schemeClr val="tx1"/>
              </a:solidFill>
            </a:ln>
          </p:spPr>
          <p:txBody>
            <a:bodyPr wrap="square" lIns="0" tIns="0" rIns="0" bIns="0" rtlCol="0">
              <a:spAutoFit/>
            </a:bodyPr>
            <a:lstStyle/>
            <a:p>
              <a:pPr algn="ctr"/>
              <a:r>
                <a:rPr lang="en-US" sz="2400"/>
                <a:t>e8</a:t>
              </a:r>
            </a:p>
          </p:txBody>
        </p:sp>
      </p:grpSp>
      <p:cxnSp>
        <p:nvCxnSpPr>
          <p:cNvPr id="55" name="Straight Arrow Connector 54">
            <a:extLst>
              <a:ext uri="{FF2B5EF4-FFF2-40B4-BE49-F238E27FC236}">
                <a16:creationId xmlns:a16="http://schemas.microsoft.com/office/drawing/2014/main" id="{24A5AA79-4FA0-454B-974A-E231128CC46D}"/>
              </a:ext>
            </a:extLst>
          </p:cNvPr>
          <p:cNvCxnSpPr>
            <a:cxnSpLocks/>
            <a:stCxn id="36" idx="6"/>
            <a:endCxn id="8" idx="1"/>
          </p:cNvCxnSpPr>
          <p:nvPr/>
        </p:nvCxnSpPr>
        <p:spPr>
          <a:xfrm>
            <a:off x="8122892" y="173927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1AFACEF-1592-2BE7-BCBD-F452A4B0669D}"/>
              </a:ext>
            </a:extLst>
          </p:cNvPr>
          <p:cNvCxnSpPr>
            <a:cxnSpLocks/>
            <a:stCxn id="37" idx="6"/>
            <a:endCxn id="9" idx="1"/>
          </p:cNvCxnSpPr>
          <p:nvPr/>
        </p:nvCxnSpPr>
        <p:spPr>
          <a:xfrm>
            <a:off x="8122892" y="227012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70BD25B-9E25-698D-6663-B5B9812D8BE9}"/>
              </a:ext>
            </a:extLst>
          </p:cNvPr>
          <p:cNvCxnSpPr>
            <a:cxnSpLocks/>
            <a:stCxn id="38" idx="6"/>
            <a:endCxn id="10" idx="1"/>
          </p:cNvCxnSpPr>
          <p:nvPr/>
        </p:nvCxnSpPr>
        <p:spPr>
          <a:xfrm>
            <a:off x="8122892" y="280096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E9C3722-D30B-BFD0-D93E-825675770838}"/>
              </a:ext>
            </a:extLst>
          </p:cNvPr>
          <p:cNvCxnSpPr>
            <a:cxnSpLocks/>
            <a:stCxn id="39" idx="6"/>
            <a:endCxn id="11" idx="1"/>
          </p:cNvCxnSpPr>
          <p:nvPr/>
        </p:nvCxnSpPr>
        <p:spPr>
          <a:xfrm>
            <a:off x="8122892" y="333181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5CCC133-899E-29AE-8135-ED4513FC83BF}"/>
              </a:ext>
            </a:extLst>
          </p:cNvPr>
          <p:cNvCxnSpPr>
            <a:cxnSpLocks/>
            <a:stCxn id="40" idx="6"/>
            <a:endCxn id="12" idx="1"/>
          </p:cNvCxnSpPr>
          <p:nvPr/>
        </p:nvCxnSpPr>
        <p:spPr>
          <a:xfrm>
            <a:off x="8122892" y="386265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5D8F412-89C4-73D9-B57A-DFE321DBE7AD}"/>
              </a:ext>
            </a:extLst>
          </p:cNvPr>
          <p:cNvCxnSpPr>
            <a:cxnSpLocks/>
            <a:stCxn id="41" idx="6"/>
            <a:endCxn id="13" idx="1"/>
          </p:cNvCxnSpPr>
          <p:nvPr/>
        </p:nvCxnSpPr>
        <p:spPr>
          <a:xfrm>
            <a:off x="8122892" y="4393503"/>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5F7F804-D7E2-8585-5470-3A7C81E026E9}"/>
              </a:ext>
            </a:extLst>
          </p:cNvPr>
          <p:cNvCxnSpPr>
            <a:cxnSpLocks/>
            <a:stCxn id="42" idx="6"/>
            <a:endCxn id="14" idx="1"/>
          </p:cNvCxnSpPr>
          <p:nvPr/>
        </p:nvCxnSpPr>
        <p:spPr>
          <a:xfrm>
            <a:off x="8122892" y="4924348"/>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752294C-A098-0428-5C9D-4880DE64C04C}"/>
              </a:ext>
            </a:extLst>
          </p:cNvPr>
          <p:cNvCxnSpPr>
            <a:cxnSpLocks/>
            <a:stCxn id="43" idx="6"/>
            <a:endCxn id="15" idx="1"/>
          </p:cNvCxnSpPr>
          <p:nvPr/>
        </p:nvCxnSpPr>
        <p:spPr>
          <a:xfrm>
            <a:off x="8122892" y="5455194"/>
            <a:ext cx="5952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33450C0-DDAB-12E3-228B-C98D5A5FB9B2}"/>
              </a:ext>
            </a:extLst>
          </p:cNvPr>
          <p:cNvSpPr txBox="1"/>
          <p:nvPr/>
        </p:nvSpPr>
        <p:spPr>
          <a:xfrm>
            <a:off x="9702800" y="1739278"/>
            <a:ext cx="548522" cy="369332"/>
          </a:xfrm>
          <a:prstGeom prst="rect">
            <a:avLst/>
          </a:prstGeom>
          <a:noFill/>
        </p:spPr>
        <p:txBody>
          <a:bodyPr wrap="square" rtlCol="0">
            <a:spAutoFit/>
          </a:bodyPr>
          <a:lstStyle/>
          <a:p>
            <a:r>
              <a:rPr lang="en-US"/>
              <a:t>0.6</a:t>
            </a:r>
          </a:p>
        </p:txBody>
      </p:sp>
      <p:sp>
        <p:nvSpPr>
          <p:cNvPr id="24" name="TextBox 23">
            <a:extLst>
              <a:ext uri="{FF2B5EF4-FFF2-40B4-BE49-F238E27FC236}">
                <a16:creationId xmlns:a16="http://schemas.microsoft.com/office/drawing/2014/main" id="{34E6B876-8573-7F41-DF79-B4545A02A52F}"/>
              </a:ext>
            </a:extLst>
          </p:cNvPr>
          <p:cNvSpPr txBox="1"/>
          <p:nvPr/>
        </p:nvSpPr>
        <p:spPr>
          <a:xfrm>
            <a:off x="9540958" y="2106444"/>
            <a:ext cx="548522" cy="369332"/>
          </a:xfrm>
          <a:prstGeom prst="rect">
            <a:avLst/>
          </a:prstGeom>
          <a:noFill/>
        </p:spPr>
        <p:txBody>
          <a:bodyPr wrap="square" rtlCol="0">
            <a:spAutoFit/>
          </a:bodyPr>
          <a:lstStyle/>
          <a:p>
            <a:r>
              <a:rPr lang="en-US"/>
              <a:t>0.7</a:t>
            </a:r>
          </a:p>
        </p:txBody>
      </p:sp>
      <p:sp>
        <p:nvSpPr>
          <p:cNvPr id="25" name="TextBox 24">
            <a:extLst>
              <a:ext uri="{FF2B5EF4-FFF2-40B4-BE49-F238E27FC236}">
                <a16:creationId xmlns:a16="http://schemas.microsoft.com/office/drawing/2014/main" id="{11D2F094-17D2-42CB-E891-DC78D7A12F43}"/>
              </a:ext>
            </a:extLst>
          </p:cNvPr>
          <p:cNvSpPr txBox="1"/>
          <p:nvPr/>
        </p:nvSpPr>
        <p:spPr>
          <a:xfrm>
            <a:off x="9503627" y="2658276"/>
            <a:ext cx="548522" cy="369332"/>
          </a:xfrm>
          <a:prstGeom prst="rect">
            <a:avLst/>
          </a:prstGeom>
          <a:noFill/>
        </p:spPr>
        <p:txBody>
          <a:bodyPr wrap="square" rtlCol="0">
            <a:spAutoFit/>
          </a:bodyPr>
          <a:lstStyle/>
          <a:p>
            <a:r>
              <a:rPr lang="en-US"/>
              <a:t>0.8</a:t>
            </a:r>
          </a:p>
        </p:txBody>
      </p:sp>
      <p:sp>
        <p:nvSpPr>
          <p:cNvPr id="26" name="TextBox 25">
            <a:extLst>
              <a:ext uri="{FF2B5EF4-FFF2-40B4-BE49-F238E27FC236}">
                <a16:creationId xmlns:a16="http://schemas.microsoft.com/office/drawing/2014/main" id="{C793624B-0A48-9D8C-FCE9-F8FB511A3EF7}"/>
              </a:ext>
            </a:extLst>
          </p:cNvPr>
          <p:cNvSpPr txBox="1"/>
          <p:nvPr/>
        </p:nvSpPr>
        <p:spPr>
          <a:xfrm>
            <a:off x="9777888" y="2940046"/>
            <a:ext cx="548522" cy="369332"/>
          </a:xfrm>
          <a:prstGeom prst="rect">
            <a:avLst/>
          </a:prstGeom>
          <a:noFill/>
        </p:spPr>
        <p:txBody>
          <a:bodyPr wrap="square" rtlCol="0">
            <a:spAutoFit/>
          </a:bodyPr>
          <a:lstStyle/>
          <a:p>
            <a:r>
              <a:rPr lang="en-US"/>
              <a:t>0.5</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30CC8EA-9323-FF83-259F-EB4BDFFD9912}"/>
                  </a:ext>
                </a:extLst>
              </p14:cNvPr>
              <p14:cNvContentPartPr/>
              <p14:nvPr/>
            </p14:nvContentPartPr>
            <p14:xfrm>
              <a:off x="11492280" y="49680"/>
              <a:ext cx="197280" cy="82080"/>
            </p14:xfrm>
          </p:contentPart>
        </mc:Choice>
        <mc:Fallback xmlns="">
          <p:pic>
            <p:nvPicPr>
              <p:cNvPr id="6" name="Ink 5">
                <a:extLst>
                  <a:ext uri="{FF2B5EF4-FFF2-40B4-BE49-F238E27FC236}">
                    <a16:creationId xmlns:a16="http://schemas.microsoft.com/office/drawing/2014/main" id="{430CC8EA-9323-FF83-259F-EB4BDFFD9912}"/>
                  </a:ext>
                </a:extLst>
              </p:cNvPr>
              <p:cNvPicPr/>
              <p:nvPr/>
            </p:nvPicPr>
            <p:blipFill>
              <a:blip r:embed="rId4"/>
              <a:stretch>
                <a:fillRect/>
              </a:stretch>
            </p:blipFill>
            <p:spPr>
              <a:xfrm>
                <a:off x="11482920" y="40320"/>
                <a:ext cx="2160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6" name="Ink 15">
                <a:extLst>
                  <a:ext uri="{FF2B5EF4-FFF2-40B4-BE49-F238E27FC236}">
                    <a16:creationId xmlns:a16="http://schemas.microsoft.com/office/drawing/2014/main" id="{93451DB5-AC6F-EF59-2BE4-3998C587E2D0}"/>
                  </a:ext>
                </a:extLst>
              </p14:cNvPr>
              <p14:cNvContentPartPr/>
              <p14:nvPr/>
            </p14:nvContentPartPr>
            <p14:xfrm>
              <a:off x="5461200" y="1107360"/>
              <a:ext cx="6182640" cy="1740240"/>
            </p14:xfrm>
          </p:contentPart>
        </mc:Choice>
        <mc:Fallback>
          <p:pic>
            <p:nvPicPr>
              <p:cNvPr id="16" name="Ink 15">
                <a:extLst>
                  <a:ext uri="{FF2B5EF4-FFF2-40B4-BE49-F238E27FC236}">
                    <a16:creationId xmlns:a16="http://schemas.microsoft.com/office/drawing/2014/main" id="{93451DB5-AC6F-EF59-2BE4-3998C587E2D0}"/>
                  </a:ext>
                </a:extLst>
              </p:cNvPr>
              <p:cNvPicPr/>
              <p:nvPr/>
            </p:nvPicPr>
            <p:blipFill>
              <a:blip r:embed="rId6"/>
              <a:stretch>
                <a:fillRect/>
              </a:stretch>
            </p:blipFill>
            <p:spPr>
              <a:xfrm>
                <a:off x="5451840" y="1098000"/>
                <a:ext cx="6201360" cy="1758960"/>
              </a:xfrm>
              <a:prstGeom prst="rect">
                <a:avLst/>
              </a:prstGeom>
            </p:spPr>
          </p:pic>
        </mc:Fallback>
      </mc:AlternateContent>
    </p:spTree>
    <p:extLst>
      <p:ext uri="{BB962C8B-B14F-4D97-AF65-F5344CB8AC3E}">
        <p14:creationId xmlns:p14="http://schemas.microsoft.com/office/powerpoint/2010/main" val="261290661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123439"/>
            <a:ext cx="3834540" cy="4053523"/>
          </a:xfrm>
        </p:spPr>
        <p:txBody>
          <a:bodyPr>
            <a:normAutofit/>
          </a:bodyPr>
          <a:lstStyle/>
          <a:p>
            <a:r>
              <a:rPr lang="en-US" sz="2600" err="1"/>
              <a:t>Tiềm</a:t>
            </a:r>
            <a:r>
              <a:rPr lang="en-US" sz="2600"/>
              <a:t> </a:t>
            </a:r>
            <a:r>
              <a:rPr lang="en-US" sz="2600" err="1"/>
              <a:t>ẩn</a:t>
            </a:r>
            <a:r>
              <a:rPr lang="en-US" sz="2600"/>
              <a:t> (latent) </a:t>
            </a:r>
            <a:r>
              <a:rPr lang="en-US" sz="2600" err="1"/>
              <a:t>và</a:t>
            </a:r>
            <a:r>
              <a:rPr lang="en-US" sz="2600"/>
              <a:t> </a:t>
            </a:r>
            <a:r>
              <a:rPr lang="en-US" sz="2600" err="1"/>
              <a:t>biểu</a:t>
            </a:r>
            <a:r>
              <a:rPr lang="en-US" sz="2600"/>
              <a:t> </a:t>
            </a:r>
            <a:r>
              <a:rPr lang="en-US" sz="2600" err="1"/>
              <a:t>hiện</a:t>
            </a:r>
            <a:r>
              <a:rPr lang="en-US" sz="2600"/>
              <a:t> (manifest)</a:t>
            </a:r>
          </a:p>
          <a:p>
            <a:pPr marL="0" indent="0">
              <a:buNone/>
            </a:pPr>
            <a:endParaRPr lang="en-US" sz="2600"/>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89</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524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FACE1-667C-97B6-845D-E8FDE4FECE67}"/>
              </a:ext>
            </a:extLst>
          </p:cNvPr>
          <p:cNvSpPr>
            <a:spLocks noGrp="1"/>
          </p:cNvSpPr>
          <p:nvPr>
            <p:ph type="title"/>
          </p:nvPr>
        </p:nvSpPr>
        <p:spPr/>
        <p:txBody>
          <a:bodyPr/>
          <a:lstStyle/>
          <a:p>
            <a:r>
              <a:rPr lang="en-US"/>
              <a:t>Khoa </a:t>
            </a:r>
            <a:r>
              <a:rPr lang="en-US" err="1"/>
              <a:t>học</a:t>
            </a:r>
            <a:r>
              <a:rPr lang="en-US"/>
              <a:t>?</a:t>
            </a:r>
            <a:endParaRPr lang="en-GB"/>
          </a:p>
        </p:txBody>
      </p:sp>
      <p:sp>
        <p:nvSpPr>
          <p:cNvPr id="4" name="Footer Placeholder 3">
            <a:extLst>
              <a:ext uri="{FF2B5EF4-FFF2-40B4-BE49-F238E27FC236}">
                <a16:creationId xmlns:a16="http://schemas.microsoft.com/office/drawing/2014/main" id="{D0CEDD06-3EE6-92AC-A987-F59CD30AAA48}"/>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0EEF30A-42F2-3C8E-EA3A-5B275737116C}"/>
              </a:ext>
            </a:extLst>
          </p:cNvPr>
          <p:cNvSpPr>
            <a:spLocks noGrp="1"/>
          </p:cNvSpPr>
          <p:nvPr>
            <p:ph type="sldNum" sz="quarter" idx="12"/>
          </p:nvPr>
        </p:nvSpPr>
        <p:spPr/>
        <p:txBody>
          <a:bodyPr/>
          <a:lstStyle/>
          <a:p>
            <a:fld id="{558478D3-4DD5-4D7B-8D8D-7EA87687E863}" type="slidenum">
              <a:rPr lang="en-US" smtClean="0"/>
              <a:pPr/>
              <a:t>9</a:t>
            </a:fld>
            <a:endParaRPr lang="en-US"/>
          </a:p>
        </p:txBody>
      </p:sp>
      <p:pic>
        <p:nvPicPr>
          <p:cNvPr id="7" name="Picture 6">
            <a:extLst>
              <a:ext uri="{FF2B5EF4-FFF2-40B4-BE49-F238E27FC236}">
                <a16:creationId xmlns:a16="http://schemas.microsoft.com/office/drawing/2014/main" id="{3023DDD3-F2FB-C4CC-8D24-5720199BB8BE}"/>
              </a:ext>
            </a:extLst>
          </p:cNvPr>
          <p:cNvPicPr>
            <a:picLocks noChangeAspect="1"/>
          </p:cNvPicPr>
          <p:nvPr/>
        </p:nvPicPr>
        <p:blipFill>
          <a:blip r:embed="rId2"/>
          <a:stretch>
            <a:fillRect/>
          </a:stretch>
        </p:blipFill>
        <p:spPr>
          <a:xfrm>
            <a:off x="426842" y="1137485"/>
            <a:ext cx="10926958" cy="3203796"/>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D8880A2E-DD83-7899-A570-2F69FD46D30B}"/>
                  </a:ext>
                </a:extLst>
              </p14:cNvPr>
              <p14:cNvContentPartPr/>
              <p14:nvPr/>
            </p14:nvContentPartPr>
            <p14:xfrm>
              <a:off x="9982200" y="3719854"/>
              <a:ext cx="841320" cy="100440"/>
            </p14:xfrm>
          </p:contentPart>
        </mc:Choice>
        <mc:Fallback xmlns="">
          <p:pic>
            <p:nvPicPr>
              <p:cNvPr id="9" name="Ink 8">
                <a:extLst>
                  <a:ext uri="{FF2B5EF4-FFF2-40B4-BE49-F238E27FC236}">
                    <a16:creationId xmlns:a16="http://schemas.microsoft.com/office/drawing/2014/main" id="{D8880A2E-DD83-7899-A570-2F69FD46D30B}"/>
                  </a:ext>
                </a:extLst>
              </p:cNvPr>
              <p:cNvPicPr/>
              <p:nvPr/>
            </p:nvPicPr>
            <p:blipFill>
              <a:blip r:embed="rId4"/>
              <a:stretch>
                <a:fillRect/>
              </a:stretch>
            </p:blipFill>
            <p:spPr>
              <a:xfrm>
                <a:off x="9928200" y="3611854"/>
                <a:ext cx="9489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FCB0D8F7-F995-52D3-A94D-43B26D817753}"/>
                  </a:ext>
                </a:extLst>
              </p14:cNvPr>
              <p14:cNvContentPartPr/>
              <p14:nvPr/>
            </p14:nvContentPartPr>
            <p14:xfrm>
              <a:off x="993246" y="4056972"/>
              <a:ext cx="1150920" cy="147600"/>
            </p14:xfrm>
          </p:contentPart>
        </mc:Choice>
        <mc:Fallback xmlns="">
          <p:pic>
            <p:nvPicPr>
              <p:cNvPr id="10" name="Ink 9">
                <a:extLst>
                  <a:ext uri="{FF2B5EF4-FFF2-40B4-BE49-F238E27FC236}">
                    <a16:creationId xmlns:a16="http://schemas.microsoft.com/office/drawing/2014/main" id="{FCB0D8F7-F995-52D3-A94D-43B26D817753}"/>
                  </a:ext>
                </a:extLst>
              </p:cNvPr>
              <p:cNvPicPr/>
              <p:nvPr/>
            </p:nvPicPr>
            <p:blipFill>
              <a:blip r:embed="rId6"/>
              <a:stretch>
                <a:fillRect/>
              </a:stretch>
            </p:blipFill>
            <p:spPr>
              <a:xfrm>
                <a:off x="939229" y="3948972"/>
                <a:ext cx="1258594"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a:extLst>
                  <a:ext uri="{FF2B5EF4-FFF2-40B4-BE49-F238E27FC236}">
                    <a16:creationId xmlns:a16="http://schemas.microsoft.com/office/drawing/2014/main" id="{97E92694-8BB6-E272-52B6-E193A2CFD07C}"/>
                  </a:ext>
                </a:extLst>
              </p14:cNvPr>
              <p14:cNvContentPartPr/>
              <p14:nvPr/>
            </p14:nvContentPartPr>
            <p14:xfrm>
              <a:off x="2261886" y="3655787"/>
              <a:ext cx="1923480" cy="194760"/>
            </p14:xfrm>
          </p:contentPart>
        </mc:Choice>
        <mc:Fallback xmlns="">
          <p:pic>
            <p:nvPicPr>
              <p:cNvPr id="12" name="Ink 11">
                <a:extLst>
                  <a:ext uri="{FF2B5EF4-FFF2-40B4-BE49-F238E27FC236}">
                    <a16:creationId xmlns:a16="http://schemas.microsoft.com/office/drawing/2014/main" id="{97E92694-8BB6-E272-52B6-E193A2CFD07C}"/>
                  </a:ext>
                </a:extLst>
              </p:cNvPr>
              <p:cNvPicPr/>
              <p:nvPr/>
            </p:nvPicPr>
            <p:blipFill>
              <a:blip r:embed="rId8"/>
              <a:stretch>
                <a:fillRect/>
              </a:stretch>
            </p:blipFill>
            <p:spPr>
              <a:xfrm>
                <a:off x="2207886" y="3547787"/>
                <a:ext cx="203112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3F38C623-46CF-7699-9E1A-FFF0D33C9689}"/>
                  </a:ext>
                </a:extLst>
              </p14:cNvPr>
              <p14:cNvContentPartPr/>
              <p14:nvPr/>
            </p14:nvContentPartPr>
            <p14:xfrm>
              <a:off x="1845366" y="4104707"/>
              <a:ext cx="1868040" cy="132840"/>
            </p14:xfrm>
          </p:contentPart>
        </mc:Choice>
        <mc:Fallback xmlns="">
          <p:pic>
            <p:nvPicPr>
              <p:cNvPr id="14" name="Ink 13">
                <a:extLst>
                  <a:ext uri="{FF2B5EF4-FFF2-40B4-BE49-F238E27FC236}">
                    <a16:creationId xmlns:a16="http://schemas.microsoft.com/office/drawing/2014/main" id="{3F38C623-46CF-7699-9E1A-FFF0D33C9689}"/>
                  </a:ext>
                </a:extLst>
              </p:cNvPr>
              <p:cNvPicPr/>
              <p:nvPr/>
            </p:nvPicPr>
            <p:blipFill>
              <a:blip r:embed="rId10"/>
              <a:stretch>
                <a:fillRect/>
              </a:stretch>
            </p:blipFill>
            <p:spPr>
              <a:xfrm>
                <a:off x="1791356" y="3996707"/>
                <a:ext cx="1975701" cy="348480"/>
              </a:xfrm>
              <a:prstGeom prst="rect">
                <a:avLst/>
              </a:prstGeom>
            </p:spPr>
          </p:pic>
        </mc:Fallback>
      </mc:AlternateContent>
    </p:spTree>
    <p:extLst>
      <p:ext uri="{BB962C8B-B14F-4D97-AF65-F5344CB8AC3E}">
        <p14:creationId xmlns:p14="http://schemas.microsoft.com/office/powerpoint/2010/main" val="184193934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123439"/>
            <a:ext cx="3834540" cy="4053523"/>
          </a:xfrm>
        </p:spPr>
        <p:txBody>
          <a:bodyPr>
            <a:normAutofit/>
          </a:bodyPr>
          <a:lstStyle/>
          <a:p>
            <a:r>
              <a:rPr lang="en-US" sz="2600" err="1"/>
              <a:t>Tiềm</a:t>
            </a:r>
            <a:r>
              <a:rPr lang="en-US" sz="2600"/>
              <a:t> </a:t>
            </a:r>
            <a:r>
              <a:rPr lang="en-US" sz="2600" err="1"/>
              <a:t>ẩn</a:t>
            </a:r>
            <a:r>
              <a:rPr lang="en-US" sz="2600"/>
              <a:t> (latent) </a:t>
            </a:r>
            <a:r>
              <a:rPr lang="en-US" sz="2600" err="1"/>
              <a:t>và</a:t>
            </a:r>
            <a:r>
              <a:rPr lang="en-US" sz="2600"/>
              <a:t> </a:t>
            </a:r>
            <a:r>
              <a:rPr lang="en-US" sz="2600" err="1"/>
              <a:t>biểu</a:t>
            </a:r>
            <a:r>
              <a:rPr lang="en-US" sz="2600"/>
              <a:t> </a:t>
            </a:r>
            <a:r>
              <a:rPr lang="en-US" sz="2600" err="1"/>
              <a:t>hiện</a:t>
            </a:r>
            <a:r>
              <a:rPr lang="en-US" sz="2600"/>
              <a:t> (manifest)</a:t>
            </a:r>
          </a:p>
          <a:p>
            <a:r>
              <a:rPr lang="en-US" sz="2600" err="1"/>
              <a:t>Nội</a:t>
            </a:r>
            <a:r>
              <a:rPr lang="en-US" sz="2600"/>
              <a:t> </a:t>
            </a:r>
            <a:r>
              <a:rPr lang="en-US" sz="2600" err="1"/>
              <a:t>sinh</a:t>
            </a:r>
            <a:r>
              <a:rPr lang="en-US" sz="2600"/>
              <a:t> (endogenous) </a:t>
            </a:r>
            <a:r>
              <a:rPr lang="en-US" sz="2600" err="1"/>
              <a:t>và</a:t>
            </a:r>
            <a:r>
              <a:rPr lang="en-US" sz="2600"/>
              <a:t> </a:t>
            </a:r>
            <a:r>
              <a:rPr lang="en-US" sz="2600" err="1"/>
              <a:t>ngoại</a:t>
            </a:r>
            <a:r>
              <a:rPr lang="en-US" sz="2600"/>
              <a:t> </a:t>
            </a:r>
            <a:r>
              <a:rPr lang="en-US" sz="2600" err="1"/>
              <a:t>sinh</a:t>
            </a:r>
            <a:r>
              <a:rPr lang="en-US" sz="2600"/>
              <a:t> (exogenous)</a:t>
            </a:r>
          </a:p>
          <a:p>
            <a:pPr marL="0" indent="0">
              <a:buNone/>
            </a:pPr>
            <a:endParaRPr lang="en-US" sz="2600"/>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90</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0137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123439"/>
            <a:ext cx="3834540" cy="4053523"/>
          </a:xfrm>
        </p:spPr>
        <p:txBody>
          <a:bodyPr>
            <a:normAutofit/>
          </a:bodyPr>
          <a:lstStyle/>
          <a:p>
            <a:r>
              <a:rPr lang="en-US" sz="2600" err="1"/>
              <a:t>Tiềm</a:t>
            </a:r>
            <a:r>
              <a:rPr lang="en-US" sz="2600"/>
              <a:t> </a:t>
            </a:r>
            <a:r>
              <a:rPr lang="en-US" sz="2600" err="1"/>
              <a:t>ẩn</a:t>
            </a:r>
            <a:r>
              <a:rPr lang="en-US" sz="2600"/>
              <a:t> (latent) </a:t>
            </a:r>
            <a:r>
              <a:rPr lang="en-US" sz="2600" err="1"/>
              <a:t>và</a:t>
            </a:r>
            <a:r>
              <a:rPr lang="en-US" sz="2600"/>
              <a:t> </a:t>
            </a:r>
            <a:r>
              <a:rPr lang="en-US" sz="2600" err="1"/>
              <a:t>biểu</a:t>
            </a:r>
            <a:r>
              <a:rPr lang="en-US" sz="2600"/>
              <a:t> </a:t>
            </a:r>
            <a:r>
              <a:rPr lang="en-US" sz="2600" err="1"/>
              <a:t>hiện</a:t>
            </a:r>
            <a:r>
              <a:rPr lang="en-US" sz="2600"/>
              <a:t> (manifest)</a:t>
            </a:r>
          </a:p>
          <a:p>
            <a:r>
              <a:rPr lang="en-US" sz="2600" err="1"/>
              <a:t>Nội</a:t>
            </a:r>
            <a:r>
              <a:rPr lang="en-US" sz="2600"/>
              <a:t> </a:t>
            </a:r>
            <a:r>
              <a:rPr lang="en-US" sz="2600" err="1"/>
              <a:t>sinh</a:t>
            </a:r>
            <a:r>
              <a:rPr lang="en-US" sz="2600"/>
              <a:t> (endogenous) </a:t>
            </a:r>
            <a:r>
              <a:rPr lang="en-US" sz="2600" err="1"/>
              <a:t>và</a:t>
            </a:r>
            <a:r>
              <a:rPr lang="en-US" sz="2600"/>
              <a:t> </a:t>
            </a:r>
            <a:r>
              <a:rPr lang="en-US" sz="2600" err="1"/>
              <a:t>ngoại</a:t>
            </a:r>
            <a:r>
              <a:rPr lang="en-US" sz="2600"/>
              <a:t> </a:t>
            </a:r>
            <a:r>
              <a:rPr lang="en-US" sz="2600" err="1"/>
              <a:t>sinh</a:t>
            </a:r>
            <a:r>
              <a:rPr lang="en-US" sz="2600"/>
              <a:t> (exogenous)</a:t>
            </a:r>
          </a:p>
          <a:p>
            <a:r>
              <a:rPr lang="en-US" sz="2600" err="1"/>
              <a:t>Mô</a:t>
            </a:r>
            <a:r>
              <a:rPr lang="en-US" sz="2600"/>
              <a:t> </a:t>
            </a:r>
            <a:r>
              <a:rPr lang="en-US" sz="2600" err="1"/>
              <a:t>hình</a:t>
            </a:r>
            <a:r>
              <a:rPr lang="en-US" sz="2600"/>
              <a:t> </a:t>
            </a:r>
            <a:r>
              <a:rPr lang="en-US" sz="2600" err="1"/>
              <a:t>đo</a:t>
            </a:r>
            <a:r>
              <a:rPr lang="en-US" sz="2600"/>
              <a:t> </a:t>
            </a:r>
            <a:r>
              <a:rPr lang="en-US" sz="2600" err="1"/>
              <a:t>lường</a:t>
            </a:r>
            <a:r>
              <a:rPr lang="en-US" sz="2600"/>
              <a:t> (measurement)</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91</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CEE348F7-46FA-6835-3091-7CB3E5DA0F09}"/>
              </a:ext>
            </a:extLst>
          </p:cNvPr>
          <p:cNvSpPr/>
          <p:nvPr/>
        </p:nvSpPr>
        <p:spPr>
          <a:xfrm>
            <a:off x="7490844" y="152400"/>
            <a:ext cx="4701156" cy="2965452"/>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Rounded Corners 107">
            <a:extLst>
              <a:ext uri="{FF2B5EF4-FFF2-40B4-BE49-F238E27FC236}">
                <a16:creationId xmlns:a16="http://schemas.microsoft.com/office/drawing/2014/main" id="{09522DFA-8A73-C180-DBD5-C567430976F2}"/>
              </a:ext>
            </a:extLst>
          </p:cNvPr>
          <p:cNvSpPr/>
          <p:nvPr/>
        </p:nvSpPr>
        <p:spPr>
          <a:xfrm>
            <a:off x="6206198" y="3206795"/>
            <a:ext cx="4701156" cy="2965452"/>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65683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097695"/>
            <a:ext cx="3834540" cy="4079268"/>
          </a:xfrm>
        </p:spPr>
        <p:txBody>
          <a:bodyPr>
            <a:normAutofit/>
          </a:bodyPr>
          <a:lstStyle/>
          <a:p>
            <a:r>
              <a:rPr lang="en-US" sz="2600" err="1"/>
              <a:t>Tiềm</a:t>
            </a:r>
            <a:r>
              <a:rPr lang="en-US" sz="2600"/>
              <a:t> </a:t>
            </a:r>
            <a:r>
              <a:rPr lang="en-US" sz="2600" err="1"/>
              <a:t>ẩn</a:t>
            </a:r>
            <a:r>
              <a:rPr lang="en-US" sz="2600"/>
              <a:t> (latent) </a:t>
            </a:r>
            <a:r>
              <a:rPr lang="en-US" sz="2600" err="1"/>
              <a:t>và</a:t>
            </a:r>
            <a:r>
              <a:rPr lang="en-US" sz="2600"/>
              <a:t> </a:t>
            </a:r>
            <a:r>
              <a:rPr lang="en-US" sz="2600" err="1"/>
              <a:t>biểu</a:t>
            </a:r>
            <a:r>
              <a:rPr lang="en-US" sz="2600"/>
              <a:t> </a:t>
            </a:r>
            <a:r>
              <a:rPr lang="en-US" sz="2600" err="1"/>
              <a:t>hiện</a:t>
            </a:r>
            <a:r>
              <a:rPr lang="en-US" sz="2600"/>
              <a:t> (manifest)</a:t>
            </a:r>
          </a:p>
          <a:p>
            <a:r>
              <a:rPr lang="en-US" sz="2600" err="1"/>
              <a:t>Nội</a:t>
            </a:r>
            <a:r>
              <a:rPr lang="en-US" sz="2600"/>
              <a:t> </a:t>
            </a:r>
            <a:r>
              <a:rPr lang="en-US" sz="2600" err="1"/>
              <a:t>sinh</a:t>
            </a:r>
            <a:r>
              <a:rPr lang="en-US" sz="2600"/>
              <a:t> (endogenous) </a:t>
            </a:r>
            <a:r>
              <a:rPr lang="en-US" sz="2600" err="1"/>
              <a:t>và</a:t>
            </a:r>
            <a:r>
              <a:rPr lang="en-US" sz="2600"/>
              <a:t> </a:t>
            </a:r>
            <a:r>
              <a:rPr lang="en-US" sz="2600" err="1"/>
              <a:t>ngoại</a:t>
            </a:r>
            <a:r>
              <a:rPr lang="en-US" sz="2600"/>
              <a:t> </a:t>
            </a:r>
            <a:r>
              <a:rPr lang="en-US" sz="2600" err="1"/>
              <a:t>sinh</a:t>
            </a:r>
            <a:r>
              <a:rPr lang="en-US" sz="2600"/>
              <a:t> (exogenous)</a:t>
            </a:r>
          </a:p>
          <a:p>
            <a:r>
              <a:rPr lang="en-US" sz="2600" err="1"/>
              <a:t>Mô</a:t>
            </a:r>
            <a:r>
              <a:rPr lang="en-US" sz="2600"/>
              <a:t> </a:t>
            </a:r>
            <a:r>
              <a:rPr lang="en-US" sz="2600" err="1"/>
              <a:t>hình</a:t>
            </a:r>
            <a:r>
              <a:rPr lang="en-US" sz="2600"/>
              <a:t> </a:t>
            </a:r>
            <a:r>
              <a:rPr lang="en-US" sz="2600" err="1"/>
              <a:t>đo</a:t>
            </a:r>
            <a:r>
              <a:rPr lang="en-US" sz="2600"/>
              <a:t> </a:t>
            </a:r>
            <a:r>
              <a:rPr lang="en-US" sz="2600" err="1"/>
              <a:t>lường</a:t>
            </a:r>
            <a:r>
              <a:rPr lang="en-US" sz="2600"/>
              <a:t> (measurement) </a:t>
            </a:r>
            <a:r>
              <a:rPr lang="en-US" sz="2600" err="1"/>
              <a:t>và</a:t>
            </a:r>
            <a:r>
              <a:rPr lang="en-US" sz="2600"/>
              <a:t> </a:t>
            </a:r>
            <a:r>
              <a:rPr lang="en-US" sz="2600" err="1"/>
              <a:t>mô</a:t>
            </a:r>
            <a:r>
              <a:rPr lang="en-US" sz="2600"/>
              <a:t> </a:t>
            </a:r>
            <a:r>
              <a:rPr lang="en-US" sz="2600" err="1"/>
              <a:t>hình</a:t>
            </a:r>
            <a:r>
              <a:rPr lang="en-US" sz="2600"/>
              <a:t> </a:t>
            </a:r>
            <a:r>
              <a:rPr lang="en-US" sz="2600" err="1"/>
              <a:t>cấu</a:t>
            </a:r>
            <a:r>
              <a:rPr lang="en-US" sz="2600"/>
              <a:t> </a:t>
            </a:r>
            <a:r>
              <a:rPr lang="en-US" sz="2600" err="1"/>
              <a:t>trúc</a:t>
            </a:r>
            <a:r>
              <a:rPr lang="en-US" sz="2600"/>
              <a:t> (structural)</a:t>
            </a:r>
          </a:p>
          <a:p>
            <a:endParaRPr lang="en-US"/>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92</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E4E5255C-A0AA-B114-4D32-EB3842790BFA}"/>
              </a:ext>
            </a:extLst>
          </p:cNvPr>
          <p:cNvSpPr/>
          <p:nvPr/>
        </p:nvSpPr>
        <p:spPr>
          <a:xfrm>
            <a:off x="4163343" y="1261500"/>
            <a:ext cx="5540542" cy="296545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2371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8B5F-C854-DC29-727C-B8286B096D8E}"/>
              </a:ext>
            </a:extLst>
          </p:cNvPr>
          <p:cNvSpPr>
            <a:spLocks noGrp="1"/>
          </p:cNvSpPr>
          <p:nvPr>
            <p:ph type="title"/>
          </p:nvPr>
        </p:nvSpPr>
        <p:spPr>
          <a:xfrm>
            <a:off x="127054" y="192547"/>
            <a:ext cx="7212858" cy="1365176"/>
          </a:xfrm>
        </p:spPr>
        <p:txBody>
          <a:bodyPr>
            <a:normAutofit fontScale="90000"/>
          </a:bodyPr>
          <a:lstStyle/>
          <a:p>
            <a:r>
              <a:rPr lang="en-US" err="1"/>
              <a:t>Mô</a:t>
            </a:r>
            <a:r>
              <a:rPr lang="en-US"/>
              <a:t> </a:t>
            </a:r>
            <a:r>
              <a:rPr lang="en-US" err="1"/>
              <a:t>hình</a:t>
            </a:r>
            <a:r>
              <a:rPr lang="en-US"/>
              <a:t> </a:t>
            </a:r>
            <a:r>
              <a:rPr lang="en-US" err="1"/>
              <a:t>phương</a:t>
            </a:r>
            <a:r>
              <a:rPr lang="en-US"/>
              <a:t> </a:t>
            </a:r>
            <a:r>
              <a:rPr lang="en-US" err="1"/>
              <a:t>trình</a:t>
            </a:r>
            <a:r>
              <a:rPr lang="en-US"/>
              <a:t> </a:t>
            </a:r>
            <a:r>
              <a:rPr lang="en-US" err="1"/>
              <a:t>cấu</a:t>
            </a:r>
            <a:r>
              <a:rPr lang="en-US"/>
              <a:t> </a:t>
            </a:r>
            <a:r>
              <a:rPr lang="en-US" err="1"/>
              <a:t>trúc</a:t>
            </a:r>
            <a:br>
              <a:rPr lang="en-US"/>
            </a:br>
            <a:r>
              <a:rPr lang="en-US"/>
              <a:t>Structural Equation Model – SEM</a:t>
            </a:r>
          </a:p>
        </p:txBody>
      </p:sp>
      <p:sp>
        <p:nvSpPr>
          <p:cNvPr id="3" name="Content Placeholder 2">
            <a:extLst>
              <a:ext uri="{FF2B5EF4-FFF2-40B4-BE49-F238E27FC236}">
                <a16:creationId xmlns:a16="http://schemas.microsoft.com/office/drawing/2014/main" id="{3CF999AF-F0D9-29E1-00E2-58CE55685230}"/>
              </a:ext>
            </a:extLst>
          </p:cNvPr>
          <p:cNvSpPr>
            <a:spLocks noGrp="1"/>
          </p:cNvSpPr>
          <p:nvPr>
            <p:ph idx="1"/>
          </p:nvPr>
        </p:nvSpPr>
        <p:spPr>
          <a:xfrm>
            <a:off x="829050" y="2097695"/>
            <a:ext cx="3834540" cy="4079268"/>
          </a:xfrm>
        </p:spPr>
        <p:txBody>
          <a:bodyPr>
            <a:normAutofit fontScale="92500"/>
          </a:bodyPr>
          <a:lstStyle/>
          <a:p>
            <a:r>
              <a:rPr lang="en-US" err="1"/>
              <a:t>Tiềm</a:t>
            </a:r>
            <a:r>
              <a:rPr lang="en-US"/>
              <a:t> </a:t>
            </a:r>
            <a:r>
              <a:rPr lang="en-US" err="1"/>
              <a:t>ẩn</a:t>
            </a:r>
            <a:r>
              <a:rPr lang="en-US"/>
              <a:t> (latent) </a:t>
            </a:r>
            <a:r>
              <a:rPr lang="en-US" err="1"/>
              <a:t>và</a:t>
            </a:r>
            <a:r>
              <a:rPr lang="en-US"/>
              <a:t> </a:t>
            </a:r>
            <a:r>
              <a:rPr lang="en-US" err="1"/>
              <a:t>biểu</a:t>
            </a:r>
            <a:r>
              <a:rPr lang="en-US"/>
              <a:t> </a:t>
            </a:r>
            <a:r>
              <a:rPr lang="en-US" err="1"/>
              <a:t>hiện</a:t>
            </a:r>
            <a:r>
              <a:rPr lang="en-US"/>
              <a:t> (manifest)</a:t>
            </a:r>
          </a:p>
          <a:p>
            <a:r>
              <a:rPr lang="en-US" err="1"/>
              <a:t>Nội</a:t>
            </a:r>
            <a:r>
              <a:rPr lang="en-US"/>
              <a:t> </a:t>
            </a:r>
            <a:r>
              <a:rPr lang="en-US" err="1"/>
              <a:t>sinh</a:t>
            </a:r>
            <a:r>
              <a:rPr lang="en-US"/>
              <a:t> (endogenous) </a:t>
            </a:r>
            <a:r>
              <a:rPr lang="en-US" err="1"/>
              <a:t>và</a:t>
            </a:r>
            <a:r>
              <a:rPr lang="en-US"/>
              <a:t> </a:t>
            </a:r>
            <a:r>
              <a:rPr lang="en-US" err="1"/>
              <a:t>ngoại</a:t>
            </a:r>
            <a:r>
              <a:rPr lang="en-US"/>
              <a:t> </a:t>
            </a:r>
            <a:r>
              <a:rPr lang="en-US" err="1"/>
              <a:t>sinh</a:t>
            </a:r>
            <a:r>
              <a:rPr lang="en-US"/>
              <a:t> (exogenous)</a:t>
            </a:r>
          </a:p>
          <a:p>
            <a:r>
              <a:rPr lang="en-US" err="1"/>
              <a:t>Mô</a:t>
            </a:r>
            <a:r>
              <a:rPr lang="en-US"/>
              <a:t> </a:t>
            </a:r>
            <a:r>
              <a:rPr lang="en-US" err="1"/>
              <a:t>hình</a:t>
            </a:r>
            <a:r>
              <a:rPr lang="en-US"/>
              <a:t> </a:t>
            </a:r>
            <a:r>
              <a:rPr lang="en-US" err="1"/>
              <a:t>đo</a:t>
            </a:r>
            <a:r>
              <a:rPr lang="en-US"/>
              <a:t> </a:t>
            </a:r>
            <a:r>
              <a:rPr lang="en-US" err="1"/>
              <a:t>lường</a:t>
            </a:r>
            <a:r>
              <a:rPr lang="en-US"/>
              <a:t> (measurement) </a:t>
            </a:r>
            <a:r>
              <a:rPr lang="en-US" err="1"/>
              <a:t>và</a:t>
            </a:r>
            <a:r>
              <a:rPr lang="en-US"/>
              <a:t> </a:t>
            </a:r>
            <a:r>
              <a:rPr lang="en-US" err="1"/>
              <a:t>mô</a:t>
            </a:r>
            <a:r>
              <a:rPr lang="en-US"/>
              <a:t> </a:t>
            </a:r>
            <a:r>
              <a:rPr lang="en-US" err="1"/>
              <a:t>hình</a:t>
            </a:r>
            <a:r>
              <a:rPr lang="en-US"/>
              <a:t> </a:t>
            </a:r>
            <a:r>
              <a:rPr lang="en-US" err="1"/>
              <a:t>cấu</a:t>
            </a:r>
            <a:r>
              <a:rPr lang="en-US"/>
              <a:t> </a:t>
            </a:r>
            <a:r>
              <a:rPr lang="en-US" err="1"/>
              <a:t>trúc</a:t>
            </a:r>
            <a:r>
              <a:rPr lang="en-US"/>
              <a:t> (structural)</a:t>
            </a:r>
          </a:p>
          <a:p>
            <a:r>
              <a:rPr lang="en-US" err="1"/>
              <a:t>Tác</a:t>
            </a:r>
            <a:r>
              <a:rPr lang="en-US"/>
              <a:t> </a:t>
            </a:r>
            <a:r>
              <a:rPr lang="en-US" err="1"/>
              <a:t>động</a:t>
            </a:r>
            <a:r>
              <a:rPr lang="en-US"/>
              <a:t> </a:t>
            </a:r>
            <a:r>
              <a:rPr lang="en-US" err="1"/>
              <a:t>trực</a:t>
            </a:r>
            <a:r>
              <a:rPr lang="en-US"/>
              <a:t> </a:t>
            </a:r>
            <a:r>
              <a:rPr lang="en-US" err="1"/>
              <a:t>tiếp</a:t>
            </a:r>
            <a:r>
              <a:rPr lang="en-US"/>
              <a:t> </a:t>
            </a:r>
            <a:r>
              <a:rPr lang="en-US" err="1"/>
              <a:t>và</a:t>
            </a:r>
            <a:r>
              <a:rPr lang="en-US"/>
              <a:t> </a:t>
            </a:r>
            <a:r>
              <a:rPr lang="en-US" err="1"/>
              <a:t>gián</a:t>
            </a:r>
            <a:r>
              <a:rPr lang="en-US"/>
              <a:t> </a:t>
            </a:r>
            <a:r>
              <a:rPr lang="en-US" err="1"/>
              <a:t>tiếp</a:t>
            </a:r>
            <a:r>
              <a:rPr lang="en-US"/>
              <a:t> (Direct vs indirect effects)</a:t>
            </a:r>
          </a:p>
        </p:txBody>
      </p:sp>
      <p:sp>
        <p:nvSpPr>
          <p:cNvPr id="4" name="Footer Placeholder 3">
            <a:extLst>
              <a:ext uri="{FF2B5EF4-FFF2-40B4-BE49-F238E27FC236}">
                <a16:creationId xmlns:a16="http://schemas.microsoft.com/office/drawing/2014/main" id="{301322BA-69FD-D35A-1FA5-667B3F0B5B16}"/>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02C8DEA-003C-1924-3068-221461EF9BC6}"/>
              </a:ext>
            </a:extLst>
          </p:cNvPr>
          <p:cNvSpPr>
            <a:spLocks noGrp="1"/>
          </p:cNvSpPr>
          <p:nvPr>
            <p:ph type="sldNum" sz="quarter" idx="12"/>
          </p:nvPr>
        </p:nvSpPr>
        <p:spPr/>
        <p:txBody>
          <a:bodyPr/>
          <a:lstStyle/>
          <a:p>
            <a:fld id="{558478D3-4DD5-4D7B-8D8D-7EA87687E863}" type="slidenum">
              <a:rPr lang="en-US" smtClean="0"/>
              <a:pPr/>
              <a:t>93</a:t>
            </a:fld>
            <a:endParaRPr lang="en-US"/>
          </a:p>
        </p:txBody>
      </p:sp>
      <p:sp>
        <p:nvSpPr>
          <p:cNvPr id="8" name="TextBox 7">
            <a:extLst>
              <a:ext uri="{FF2B5EF4-FFF2-40B4-BE49-F238E27FC236}">
                <a16:creationId xmlns:a16="http://schemas.microsoft.com/office/drawing/2014/main" id="{57EF8545-4543-A97B-617C-88ACC3CB5143}"/>
              </a:ext>
            </a:extLst>
          </p:cNvPr>
          <p:cNvSpPr txBox="1"/>
          <p:nvPr/>
        </p:nvSpPr>
        <p:spPr>
          <a:xfrm>
            <a:off x="4454402" y="1463104"/>
            <a:ext cx="1356360" cy="514738"/>
          </a:xfrm>
          <a:prstGeom prst="rect">
            <a:avLst/>
          </a:prstGeom>
          <a:noFill/>
          <a:ln>
            <a:solidFill>
              <a:schemeClr val="tx1"/>
            </a:solidFill>
          </a:ln>
        </p:spPr>
        <p:txBody>
          <a:bodyPr wrap="square" lIns="0" tIns="72000" rIns="0" bIns="72000" rtlCol="0">
            <a:spAutoFit/>
          </a:bodyPr>
          <a:lstStyle/>
          <a:p>
            <a:pPr algn="ctr"/>
            <a:r>
              <a:rPr lang="en-US" sz="2400"/>
              <a:t>Age</a:t>
            </a:r>
          </a:p>
        </p:txBody>
      </p:sp>
      <p:sp>
        <p:nvSpPr>
          <p:cNvPr id="9" name="TextBox 8">
            <a:extLst>
              <a:ext uri="{FF2B5EF4-FFF2-40B4-BE49-F238E27FC236}">
                <a16:creationId xmlns:a16="http://schemas.microsoft.com/office/drawing/2014/main" id="{13EE80DC-D47D-224A-55ED-5F62F6684F9D}"/>
              </a:ext>
            </a:extLst>
          </p:cNvPr>
          <p:cNvSpPr txBox="1"/>
          <p:nvPr/>
        </p:nvSpPr>
        <p:spPr>
          <a:xfrm>
            <a:off x="4454402" y="3480542"/>
            <a:ext cx="1356360" cy="514738"/>
          </a:xfrm>
          <a:prstGeom prst="rect">
            <a:avLst/>
          </a:prstGeom>
          <a:noFill/>
          <a:ln>
            <a:solidFill>
              <a:schemeClr val="tx1"/>
            </a:solidFill>
          </a:ln>
        </p:spPr>
        <p:txBody>
          <a:bodyPr wrap="square" lIns="0" tIns="72000" rIns="0" bIns="72000" rtlCol="0">
            <a:spAutoFit/>
          </a:bodyPr>
          <a:lstStyle/>
          <a:p>
            <a:pPr algn="ctr"/>
            <a:r>
              <a:rPr lang="en-US" sz="2400"/>
              <a:t>Gender</a:t>
            </a:r>
          </a:p>
        </p:txBody>
      </p:sp>
      <p:sp>
        <p:nvSpPr>
          <p:cNvPr id="10" name="TextBox 9">
            <a:extLst>
              <a:ext uri="{FF2B5EF4-FFF2-40B4-BE49-F238E27FC236}">
                <a16:creationId xmlns:a16="http://schemas.microsoft.com/office/drawing/2014/main" id="{48DB6FD5-2E46-0278-F01B-6483228BF170}"/>
              </a:ext>
            </a:extLst>
          </p:cNvPr>
          <p:cNvSpPr txBox="1"/>
          <p:nvPr/>
        </p:nvSpPr>
        <p:spPr>
          <a:xfrm>
            <a:off x="7961282" y="1479877"/>
            <a:ext cx="1615440" cy="723819"/>
          </a:xfrm>
          <a:prstGeom prst="ellipse">
            <a:avLst/>
          </a:prstGeom>
          <a:noFill/>
          <a:ln>
            <a:solidFill>
              <a:schemeClr val="tx1"/>
            </a:solidFill>
          </a:ln>
        </p:spPr>
        <p:txBody>
          <a:bodyPr wrap="square" lIns="0" tIns="72000" rIns="0" bIns="72000" rtlCol="0">
            <a:spAutoFit/>
          </a:bodyPr>
          <a:lstStyle/>
          <a:p>
            <a:pPr algn="ctr"/>
            <a:r>
              <a:rPr lang="en-US" sz="2400"/>
              <a:t>Threat</a:t>
            </a:r>
          </a:p>
        </p:txBody>
      </p:sp>
      <p:sp>
        <p:nvSpPr>
          <p:cNvPr id="11" name="TextBox 10">
            <a:extLst>
              <a:ext uri="{FF2B5EF4-FFF2-40B4-BE49-F238E27FC236}">
                <a16:creationId xmlns:a16="http://schemas.microsoft.com/office/drawing/2014/main" id="{7CCC9988-AF30-9B63-C37E-517CD0FAB1FE}"/>
              </a:ext>
            </a:extLst>
          </p:cNvPr>
          <p:cNvSpPr txBox="1"/>
          <p:nvPr/>
        </p:nvSpPr>
        <p:spPr>
          <a:xfrm>
            <a:off x="7177912" y="3274300"/>
            <a:ext cx="1615440" cy="723819"/>
          </a:xfrm>
          <a:prstGeom prst="ellipse">
            <a:avLst/>
          </a:prstGeom>
          <a:noFill/>
          <a:ln>
            <a:solidFill>
              <a:schemeClr val="tx1"/>
            </a:solidFill>
          </a:ln>
        </p:spPr>
        <p:txBody>
          <a:bodyPr wrap="square" lIns="0" tIns="72000" rIns="0" bIns="72000" rtlCol="0">
            <a:spAutoFit/>
          </a:bodyPr>
          <a:lstStyle/>
          <a:p>
            <a:pPr algn="ctr"/>
            <a:r>
              <a:rPr lang="en-US" sz="2400"/>
              <a:t>Religious</a:t>
            </a:r>
          </a:p>
        </p:txBody>
      </p:sp>
      <p:cxnSp>
        <p:nvCxnSpPr>
          <p:cNvPr id="23" name="Straight Arrow Connector 22">
            <a:extLst>
              <a:ext uri="{FF2B5EF4-FFF2-40B4-BE49-F238E27FC236}">
                <a16:creationId xmlns:a16="http://schemas.microsoft.com/office/drawing/2014/main" id="{6D5C065A-48AB-9A42-982E-EE4964D148DE}"/>
              </a:ext>
            </a:extLst>
          </p:cNvPr>
          <p:cNvCxnSpPr>
            <a:cxnSpLocks/>
            <a:stCxn id="9" idx="3"/>
            <a:endCxn id="11" idx="2"/>
          </p:cNvCxnSpPr>
          <p:nvPr/>
        </p:nvCxnSpPr>
        <p:spPr>
          <a:xfrm flipV="1">
            <a:off x="5810762" y="3636210"/>
            <a:ext cx="1367150" cy="10170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5139274-7DED-4C94-5A59-25F3C0BBE2D1}"/>
              </a:ext>
            </a:extLst>
          </p:cNvPr>
          <p:cNvCxnSpPr>
            <a:cxnSpLocks/>
            <a:stCxn id="8" idx="3"/>
            <a:endCxn id="11" idx="1"/>
          </p:cNvCxnSpPr>
          <p:nvPr/>
        </p:nvCxnSpPr>
        <p:spPr>
          <a:xfrm>
            <a:off x="5810762" y="1720473"/>
            <a:ext cx="1603726" cy="1659828"/>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85F293-54EE-53AD-71AD-4FC1112B525F}"/>
              </a:ext>
            </a:extLst>
          </p:cNvPr>
          <p:cNvCxnSpPr>
            <a:cxnSpLocks/>
            <a:stCxn id="11" idx="0"/>
            <a:endCxn id="10" idx="4"/>
          </p:cNvCxnSpPr>
          <p:nvPr/>
        </p:nvCxnSpPr>
        <p:spPr>
          <a:xfrm flipV="1">
            <a:off x="7985632" y="2203696"/>
            <a:ext cx="783370" cy="107060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99F2ED-D60B-AC14-455B-1A82E804E2A9}"/>
              </a:ext>
            </a:extLst>
          </p:cNvPr>
          <p:cNvCxnSpPr>
            <a:cxnSpLocks/>
            <a:stCxn id="9" idx="3"/>
            <a:endCxn id="10" idx="3"/>
          </p:cNvCxnSpPr>
          <p:nvPr/>
        </p:nvCxnSpPr>
        <p:spPr>
          <a:xfrm flipV="1">
            <a:off x="5810762" y="2097695"/>
            <a:ext cx="2387096" cy="164021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A79F7615-9342-3717-4CF3-A795224C3C92}"/>
              </a:ext>
            </a:extLst>
          </p:cNvPr>
          <p:cNvGrpSpPr/>
          <p:nvPr/>
        </p:nvGrpSpPr>
        <p:grpSpPr>
          <a:xfrm>
            <a:off x="6435730" y="4652494"/>
            <a:ext cx="3099804" cy="1391152"/>
            <a:chOff x="7621024" y="4566226"/>
            <a:chExt cx="3099804" cy="1391152"/>
          </a:xfrm>
        </p:grpSpPr>
        <p:grpSp>
          <p:nvGrpSpPr>
            <p:cNvPr id="52" name="Group 51">
              <a:extLst>
                <a:ext uri="{FF2B5EF4-FFF2-40B4-BE49-F238E27FC236}">
                  <a16:creationId xmlns:a16="http://schemas.microsoft.com/office/drawing/2014/main" id="{D2A604D7-491D-46F3-4F40-726A8F56EC24}"/>
                </a:ext>
              </a:extLst>
            </p:cNvPr>
            <p:cNvGrpSpPr/>
            <p:nvPr/>
          </p:nvGrpSpPr>
          <p:grpSpPr>
            <a:xfrm>
              <a:off x="7621024" y="4566226"/>
              <a:ext cx="989576" cy="1391152"/>
              <a:chOff x="7621024" y="4566226"/>
              <a:chExt cx="989576" cy="1391152"/>
            </a:xfrm>
          </p:grpSpPr>
          <p:sp>
            <p:nvSpPr>
              <p:cNvPr id="16" name="TextBox 15">
                <a:extLst>
                  <a:ext uri="{FF2B5EF4-FFF2-40B4-BE49-F238E27FC236}">
                    <a16:creationId xmlns:a16="http://schemas.microsoft.com/office/drawing/2014/main" id="{58D74788-0631-3463-608E-F879D6E33C1F}"/>
                  </a:ext>
                </a:extLst>
              </p:cNvPr>
              <p:cNvSpPr txBox="1"/>
              <p:nvPr/>
            </p:nvSpPr>
            <p:spPr>
              <a:xfrm>
                <a:off x="7621024" y="4566226"/>
                <a:ext cx="989576" cy="514738"/>
              </a:xfrm>
              <a:prstGeom prst="rect">
                <a:avLst/>
              </a:prstGeom>
              <a:noFill/>
              <a:ln>
                <a:solidFill>
                  <a:schemeClr val="tx1"/>
                </a:solidFill>
              </a:ln>
            </p:spPr>
            <p:txBody>
              <a:bodyPr wrap="square" lIns="0" tIns="72000" rIns="0" bIns="72000" rtlCol="0">
                <a:spAutoFit/>
              </a:bodyPr>
              <a:lstStyle/>
              <a:p>
                <a:pPr algn="ctr"/>
                <a:r>
                  <a:rPr lang="en-US" sz="2400"/>
                  <a:t>c13</a:t>
                </a:r>
              </a:p>
            </p:txBody>
          </p:sp>
          <p:sp>
            <p:nvSpPr>
              <p:cNvPr id="18" name="TextBox 17">
                <a:extLst>
                  <a:ext uri="{FF2B5EF4-FFF2-40B4-BE49-F238E27FC236}">
                    <a16:creationId xmlns:a16="http://schemas.microsoft.com/office/drawing/2014/main" id="{6B9C4B8A-2958-9283-348D-062B0C91A631}"/>
                  </a:ext>
                </a:extLst>
              </p:cNvPr>
              <p:cNvSpPr txBox="1"/>
              <p:nvPr/>
            </p:nvSpPr>
            <p:spPr>
              <a:xfrm>
                <a:off x="7791812" y="5309378"/>
                <a:ext cx="648000" cy="648000"/>
              </a:xfrm>
              <a:prstGeom prst="ellipse">
                <a:avLst/>
              </a:prstGeom>
              <a:noFill/>
              <a:ln>
                <a:solidFill>
                  <a:schemeClr val="tx1"/>
                </a:solidFill>
              </a:ln>
            </p:spPr>
            <p:txBody>
              <a:bodyPr wrap="square" lIns="0" tIns="72000" rIns="0" bIns="72000" rtlCol="0">
                <a:spAutoFit/>
              </a:bodyPr>
              <a:lstStyle/>
              <a:p>
                <a:pPr algn="ctr"/>
                <a:r>
                  <a:rPr lang="en-US" sz="2400"/>
                  <a:t>e1</a:t>
                </a:r>
              </a:p>
            </p:txBody>
          </p:sp>
          <p:cxnSp>
            <p:nvCxnSpPr>
              <p:cNvPr id="22" name="Straight Arrow Connector 21">
                <a:extLst>
                  <a:ext uri="{FF2B5EF4-FFF2-40B4-BE49-F238E27FC236}">
                    <a16:creationId xmlns:a16="http://schemas.microsoft.com/office/drawing/2014/main" id="{0741DD33-7E38-531A-1893-6C080B5ADAE3}"/>
                  </a:ext>
                </a:extLst>
              </p:cNvPr>
              <p:cNvCxnSpPr>
                <a:stCxn id="18" idx="0"/>
                <a:endCxn id="16" idx="2"/>
              </p:cNvCxnSpPr>
              <p:nvPr/>
            </p:nvCxnSpPr>
            <p:spPr>
              <a:xfrm flipV="1">
                <a:off x="8115812" y="5080964"/>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AB9C4F2F-38F1-ED76-4D0E-E3F2CB076932}"/>
                </a:ext>
              </a:extLst>
            </p:cNvPr>
            <p:cNvGrpSpPr/>
            <p:nvPr/>
          </p:nvGrpSpPr>
          <p:grpSpPr>
            <a:xfrm>
              <a:off x="8676138" y="4566226"/>
              <a:ext cx="989576" cy="1391152"/>
              <a:chOff x="6912151" y="4757554"/>
              <a:chExt cx="989576" cy="1391152"/>
            </a:xfrm>
          </p:grpSpPr>
          <p:sp>
            <p:nvSpPr>
              <p:cNvPr id="39" name="TextBox 38">
                <a:extLst>
                  <a:ext uri="{FF2B5EF4-FFF2-40B4-BE49-F238E27FC236}">
                    <a16:creationId xmlns:a16="http://schemas.microsoft.com/office/drawing/2014/main" id="{184FFF91-4BE9-9932-DC1D-29AC00ED6E7E}"/>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c14</a:t>
                </a:r>
              </a:p>
            </p:txBody>
          </p:sp>
          <p:sp>
            <p:nvSpPr>
              <p:cNvPr id="40" name="TextBox 39">
                <a:extLst>
                  <a:ext uri="{FF2B5EF4-FFF2-40B4-BE49-F238E27FC236}">
                    <a16:creationId xmlns:a16="http://schemas.microsoft.com/office/drawing/2014/main" id="{8C73EC4D-900E-E38A-B7AE-B6CCA9B17DC1}"/>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e2</a:t>
                </a:r>
              </a:p>
            </p:txBody>
          </p:sp>
          <p:cxnSp>
            <p:nvCxnSpPr>
              <p:cNvPr id="41" name="Straight Arrow Connector 40">
                <a:extLst>
                  <a:ext uri="{FF2B5EF4-FFF2-40B4-BE49-F238E27FC236}">
                    <a16:creationId xmlns:a16="http://schemas.microsoft.com/office/drawing/2014/main" id="{245783C4-08A0-932A-FF66-87CEE8EF8739}"/>
                  </a:ext>
                </a:extLst>
              </p:cNvPr>
              <p:cNvCxnSpPr>
                <a:stCxn id="40" idx="0"/>
                <a:endCxn id="39"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82007D7-ADA8-7271-7100-C1D26AD3AD2D}"/>
                </a:ext>
              </a:extLst>
            </p:cNvPr>
            <p:cNvGrpSpPr/>
            <p:nvPr/>
          </p:nvGrpSpPr>
          <p:grpSpPr>
            <a:xfrm>
              <a:off x="9731252" y="4566226"/>
              <a:ext cx="989576" cy="1391152"/>
              <a:chOff x="6912151" y="4757554"/>
              <a:chExt cx="989576" cy="1391152"/>
            </a:xfrm>
          </p:grpSpPr>
          <p:sp>
            <p:nvSpPr>
              <p:cNvPr id="43" name="TextBox 42">
                <a:extLst>
                  <a:ext uri="{FF2B5EF4-FFF2-40B4-BE49-F238E27FC236}">
                    <a16:creationId xmlns:a16="http://schemas.microsoft.com/office/drawing/2014/main" id="{D57AA76E-EBEE-32FE-C96B-697E04940472}"/>
                  </a:ext>
                </a:extLst>
              </p:cNvPr>
              <p:cNvSpPr txBox="1"/>
              <p:nvPr/>
            </p:nvSpPr>
            <p:spPr>
              <a:xfrm>
                <a:off x="6912151" y="4757554"/>
                <a:ext cx="989576" cy="514738"/>
              </a:xfrm>
              <a:prstGeom prst="rect">
                <a:avLst/>
              </a:prstGeom>
              <a:noFill/>
              <a:ln>
                <a:solidFill>
                  <a:schemeClr val="tx1"/>
                </a:solidFill>
              </a:ln>
            </p:spPr>
            <p:txBody>
              <a:bodyPr wrap="square" lIns="0" tIns="72000" rIns="0" bIns="72000" rtlCol="0">
                <a:spAutoFit/>
              </a:bodyPr>
              <a:lstStyle/>
              <a:p>
                <a:pPr algn="ctr"/>
                <a:r>
                  <a:rPr lang="en-US" sz="2400"/>
                  <a:t>c15</a:t>
                </a:r>
              </a:p>
            </p:txBody>
          </p:sp>
          <p:sp>
            <p:nvSpPr>
              <p:cNvPr id="44" name="TextBox 43">
                <a:extLst>
                  <a:ext uri="{FF2B5EF4-FFF2-40B4-BE49-F238E27FC236}">
                    <a16:creationId xmlns:a16="http://schemas.microsoft.com/office/drawing/2014/main" id="{D63B6715-FB06-BD34-5836-21A9F52DE9EF}"/>
                  </a:ext>
                </a:extLst>
              </p:cNvPr>
              <p:cNvSpPr txBox="1"/>
              <p:nvPr/>
            </p:nvSpPr>
            <p:spPr>
              <a:xfrm>
                <a:off x="7082939" y="5500706"/>
                <a:ext cx="648000" cy="648000"/>
              </a:xfrm>
              <a:prstGeom prst="ellipse">
                <a:avLst/>
              </a:prstGeom>
              <a:noFill/>
              <a:ln>
                <a:solidFill>
                  <a:schemeClr val="tx1"/>
                </a:solidFill>
              </a:ln>
            </p:spPr>
            <p:txBody>
              <a:bodyPr wrap="square" lIns="0" tIns="72000" rIns="0" bIns="72000" rtlCol="0">
                <a:spAutoFit/>
              </a:bodyPr>
              <a:lstStyle/>
              <a:p>
                <a:pPr algn="ctr"/>
                <a:r>
                  <a:rPr lang="en-US" sz="2400"/>
                  <a:t>e3</a:t>
                </a:r>
              </a:p>
            </p:txBody>
          </p:sp>
          <p:cxnSp>
            <p:nvCxnSpPr>
              <p:cNvPr id="45" name="Straight Arrow Connector 44">
                <a:extLst>
                  <a:ext uri="{FF2B5EF4-FFF2-40B4-BE49-F238E27FC236}">
                    <a16:creationId xmlns:a16="http://schemas.microsoft.com/office/drawing/2014/main" id="{6B7E3B7C-D3DA-7C79-0150-9600F77D2C78}"/>
                  </a:ext>
                </a:extLst>
              </p:cNvPr>
              <p:cNvCxnSpPr>
                <a:stCxn id="44" idx="0"/>
                <a:endCxn id="43" idx="2"/>
              </p:cNvCxnSpPr>
              <p:nvPr/>
            </p:nvCxnSpPr>
            <p:spPr>
              <a:xfrm flipV="1">
                <a:off x="7406939" y="5272292"/>
                <a:ext cx="0" cy="228414"/>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78" name="Group 77">
            <a:extLst>
              <a:ext uri="{FF2B5EF4-FFF2-40B4-BE49-F238E27FC236}">
                <a16:creationId xmlns:a16="http://schemas.microsoft.com/office/drawing/2014/main" id="{23AF047B-054D-E67F-143D-66867A3C66C4}"/>
              </a:ext>
            </a:extLst>
          </p:cNvPr>
          <p:cNvGrpSpPr/>
          <p:nvPr/>
        </p:nvGrpSpPr>
        <p:grpSpPr>
          <a:xfrm>
            <a:off x="10071510" y="718093"/>
            <a:ext cx="1939440" cy="2247387"/>
            <a:chOff x="10071510" y="718093"/>
            <a:chExt cx="1939440" cy="2247387"/>
          </a:xfrm>
        </p:grpSpPr>
        <p:grpSp>
          <p:nvGrpSpPr>
            <p:cNvPr id="64" name="Group 63">
              <a:extLst>
                <a:ext uri="{FF2B5EF4-FFF2-40B4-BE49-F238E27FC236}">
                  <a16:creationId xmlns:a16="http://schemas.microsoft.com/office/drawing/2014/main" id="{7DC09344-D676-714E-AF6D-2E8565AD0052}"/>
                </a:ext>
              </a:extLst>
            </p:cNvPr>
            <p:cNvGrpSpPr/>
            <p:nvPr/>
          </p:nvGrpSpPr>
          <p:grpSpPr>
            <a:xfrm>
              <a:off x="10071510" y="718093"/>
              <a:ext cx="1939440" cy="648000"/>
              <a:chOff x="9731252" y="499860"/>
              <a:chExt cx="1939440" cy="648000"/>
            </a:xfrm>
          </p:grpSpPr>
          <p:sp>
            <p:nvSpPr>
              <p:cNvPr id="12" name="TextBox 11">
                <a:extLst>
                  <a:ext uri="{FF2B5EF4-FFF2-40B4-BE49-F238E27FC236}">
                    <a16:creationId xmlns:a16="http://schemas.microsoft.com/office/drawing/2014/main" id="{CA8AD302-A8C7-F695-000A-700C23D966F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b38</a:t>
                </a:r>
              </a:p>
            </p:txBody>
          </p:sp>
          <p:sp>
            <p:nvSpPr>
              <p:cNvPr id="50" name="TextBox 49">
                <a:extLst>
                  <a:ext uri="{FF2B5EF4-FFF2-40B4-BE49-F238E27FC236}">
                    <a16:creationId xmlns:a16="http://schemas.microsoft.com/office/drawing/2014/main" id="{542B4480-06CF-7AA5-CBE7-DA65710DD1AA}"/>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e5</a:t>
                </a:r>
              </a:p>
            </p:txBody>
          </p:sp>
          <p:cxnSp>
            <p:nvCxnSpPr>
              <p:cNvPr id="51" name="Straight Arrow Connector 50">
                <a:extLst>
                  <a:ext uri="{FF2B5EF4-FFF2-40B4-BE49-F238E27FC236}">
                    <a16:creationId xmlns:a16="http://schemas.microsoft.com/office/drawing/2014/main" id="{01CC8822-366C-E735-4C73-8E23AE0CB6CC}"/>
                  </a:ext>
                </a:extLst>
              </p:cNvPr>
              <p:cNvCxnSpPr>
                <a:cxnSpLocks/>
                <a:stCxn id="50" idx="2"/>
                <a:endCxn id="12"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40ADC022-FC56-2995-3D5C-292569290364}"/>
                </a:ext>
              </a:extLst>
            </p:cNvPr>
            <p:cNvGrpSpPr/>
            <p:nvPr/>
          </p:nvGrpSpPr>
          <p:grpSpPr>
            <a:xfrm>
              <a:off x="10071510" y="1517786"/>
              <a:ext cx="1939440" cy="648000"/>
              <a:chOff x="9731252" y="499860"/>
              <a:chExt cx="1939440" cy="648000"/>
            </a:xfrm>
          </p:grpSpPr>
          <p:sp>
            <p:nvSpPr>
              <p:cNvPr id="66" name="TextBox 65">
                <a:extLst>
                  <a:ext uri="{FF2B5EF4-FFF2-40B4-BE49-F238E27FC236}">
                    <a16:creationId xmlns:a16="http://schemas.microsoft.com/office/drawing/2014/main" id="{91576FBA-414A-0266-A353-F05F0B19B3D4}"/>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b39</a:t>
                </a:r>
              </a:p>
            </p:txBody>
          </p:sp>
          <p:sp>
            <p:nvSpPr>
              <p:cNvPr id="67" name="TextBox 66">
                <a:extLst>
                  <a:ext uri="{FF2B5EF4-FFF2-40B4-BE49-F238E27FC236}">
                    <a16:creationId xmlns:a16="http://schemas.microsoft.com/office/drawing/2014/main" id="{F7496608-5DBA-26FA-8774-E9EE2813ECCD}"/>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e6</a:t>
                </a:r>
              </a:p>
            </p:txBody>
          </p:sp>
          <p:cxnSp>
            <p:nvCxnSpPr>
              <p:cNvPr id="68" name="Straight Arrow Connector 67">
                <a:extLst>
                  <a:ext uri="{FF2B5EF4-FFF2-40B4-BE49-F238E27FC236}">
                    <a16:creationId xmlns:a16="http://schemas.microsoft.com/office/drawing/2014/main" id="{17F88368-7C0D-4DDA-7134-C91663530496}"/>
                  </a:ext>
                </a:extLst>
              </p:cNvPr>
              <p:cNvCxnSpPr>
                <a:cxnSpLocks/>
                <a:stCxn id="67" idx="2"/>
                <a:endCxn id="66"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5801D060-4A71-1E95-B26D-8D1F09698563}"/>
                </a:ext>
              </a:extLst>
            </p:cNvPr>
            <p:cNvGrpSpPr/>
            <p:nvPr/>
          </p:nvGrpSpPr>
          <p:grpSpPr>
            <a:xfrm>
              <a:off x="10071510" y="2317480"/>
              <a:ext cx="1939440" cy="648000"/>
              <a:chOff x="9731252" y="499860"/>
              <a:chExt cx="1939440" cy="648000"/>
            </a:xfrm>
          </p:grpSpPr>
          <p:sp>
            <p:nvSpPr>
              <p:cNvPr id="70" name="TextBox 69">
                <a:extLst>
                  <a:ext uri="{FF2B5EF4-FFF2-40B4-BE49-F238E27FC236}">
                    <a16:creationId xmlns:a16="http://schemas.microsoft.com/office/drawing/2014/main" id="{6634B2F7-C807-84B6-46E8-FD2A540BD936}"/>
                  </a:ext>
                </a:extLst>
              </p:cNvPr>
              <p:cNvSpPr txBox="1"/>
              <p:nvPr/>
            </p:nvSpPr>
            <p:spPr>
              <a:xfrm>
                <a:off x="9731252" y="566491"/>
                <a:ext cx="989576" cy="514738"/>
              </a:xfrm>
              <a:prstGeom prst="rect">
                <a:avLst/>
              </a:prstGeom>
              <a:noFill/>
              <a:ln>
                <a:solidFill>
                  <a:schemeClr val="tx1"/>
                </a:solidFill>
              </a:ln>
            </p:spPr>
            <p:txBody>
              <a:bodyPr wrap="square" lIns="0" tIns="72000" rIns="0" bIns="72000" rtlCol="0">
                <a:spAutoFit/>
              </a:bodyPr>
              <a:lstStyle/>
              <a:p>
                <a:pPr algn="ctr"/>
                <a:r>
                  <a:rPr lang="en-US" sz="2400"/>
                  <a:t>b40</a:t>
                </a:r>
              </a:p>
            </p:txBody>
          </p:sp>
          <p:sp>
            <p:nvSpPr>
              <p:cNvPr id="71" name="TextBox 70">
                <a:extLst>
                  <a:ext uri="{FF2B5EF4-FFF2-40B4-BE49-F238E27FC236}">
                    <a16:creationId xmlns:a16="http://schemas.microsoft.com/office/drawing/2014/main" id="{BD5647A2-4015-51DA-8CC0-DEE6646AB258}"/>
                  </a:ext>
                </a:extLst>
              </p:cNvPr>
              <p:cNvSpPr txBox="1"/>
              <p:nvPr/>
            </p:nvSpPr>
            <p:spPr>
              <a:xfrm>
                <a:off x="11022692" y="499860"/>
                <a:ext cx="648000" cy="648000"/>
              </a:xfrm>
              <a:prstGeom prst="ellipse">
                <a:avLst/>
              </a:prstGeom>
              <a:noFill/>
              <a:ln>
                <a:solidFill>
                  <a:schemeClr val="tx1"/>
                </a:solidFill>
              </a:ln>
            </p:spPr>
            <p:txBody>
              <a:bodyPr wrap="square" lIns="0" tIns="72000" rIns="0" bIns="72000" rtlCol="0">
                <a:spAutoFit/>
              </a:bodyPr>
              <a:lstStyle/>
              <a:p>
                <a:pPr algn="ctr"/>
                <a:r>
                  <a:rPr lang="en-US" sz="2400"/>
                  <a:t>e7</a:t>
                </a:r>
              </a:p>
            </p:txBody>
          </p:sp>
          <p:cxnSp>
            <p:nvCxnSpPr>
              <p:cNvPr id="72" name="Straight Arrow Connector 71">
                <a:extLst>
                  <a:ext uri="{FF2B5EF4-FFF2-40B4-BE49-F238E27FC236}">
                    <a16:creationId xmlns:a16="http://schemas.microsoft.com/office/drawing/2014/main" id="{621D0045-9AE5-796C-6D12-02BE18662655}"/>
                  </a:ext>
                </a:extLst>
              </p:cNvPr>
              <p:cNvCxnSpPr>
                <a:cxnSpLocks/>
                <a:stCxn id="71" idx="2"/>
                <a:endCxn id="70" idx="3"/>
              </p:cNvCxnSpPr>
              <p:nvPr/>
            </p:nvCxnSpPr>
            <p:spPr>
              <a:xfrm flipH="1">
                <a:off x="10720828" y="823860"/>
                <a:ext cx="301864"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79" name="Straight Arrow Connector 78">
            <a:extLst>
              <a:ext uri="{FF2B5EF4-FFF2-40B4-BE49-F238E27FC236}">
                <a16:creationId xmlns:a16="http://schemas.microsoft.com/office/drawing/2014/main" id="{3F6BB617-3057-4C84-505F-B25EA48F46B6}"/>
              </a:ext>
            </a:extLst>
          </p:cNvPr>
          <p:cNvCxnSpPr>
            <a:cxnSpLocks/>
            <a:stCxn id="10" idx="7"/>
            <a:endCxn id="12" idx="1"/>
          </p:cNvCxnSpPr>
          <p:nvPr/>
        </p:nvCxnSpPr>
        <p:spPr>
          <a:xfrm flipV="1">
            <a:off x="9340146" y="1042093"/>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EAD59CF-C8BF-87C8-9F1E-BBAF9B701123}"/>
              </a:ext>
            </a:extLst>
          </p:cNvPr>
          <p:cNvCxnSpPr>
            <a:cxnSpLocks/>
            <a:stCxn id="10" idx="6"/>
            <a:endCxn id="66" idx="1"/>
          </p:cNvCxnSpPr>
          <p:nvPr/>
        </p:nvCxnSpPr>
        <p:spPr>
          <a:xfrm flipV="1">
            <a:off x="9576722" y="1841786"/>
            <a:ext cx="494788" cy="1"/>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B9C74F2-AEF8-8F9B-0AF2-E18F52223B31}"/>
              </a:ext>
            </a:extLst>
          </p:cNvPr>
          <p:cNvCxnSpPr>
            <a:cxnSpLocks/>
            <a:stCxn id="10" idx="5"/>
            <a:endCxn id="70" idx="1"/>
          </p:cNvCxnSpPr>
          <p:nvPr/>
        </p:nvCxnSpPr>
        <p:spPr>
          <a:xfrm>
            <a:off x="9340146" y="2097695"/>
            <a:ext cx="731364" cy="54378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26E799A7-2FE2-622C-6DAB-86059AE02911}"/>
              </a:ext>
            </a:extLst>
          </p:cNvPr>
          <p:cNvCxnSpPr>
            <a:cxnSpLocks/>
            <a:stCxn id="11" idx="3"/>
            <a:endCxn id="16" idx="0"/>
          </p:cNvCxnSpPr>
          <p:nvPr/>
        </p:nvCxnSpPr>
        <p:spPr>
          <a:xfrm flipH="1">
            <a:off x="6930518"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3D0CB96-84E2-433F-750D-86F60AE5409C}"/>
              </a:ext>
            </a:extLst>
          </p:cNvPr>
          <p:cNvCxnSpPr>
            <a:cxnSpLocks/>
            <a:stCxn id="11" idx="4"/>
            <a:endCxn id="39" idx="0"/>
          </p:cNvCxnSpPr>
          <p:nvPr/>
        </p:nvCxnSpPr>
        <p:spPr>
          <a:xfrm>
            <a:off x="7985632" y="3998119"/>
            <a:ext cx="0" cy="654375"/>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78EA5B79-94E0-DD13-AEDC-6D3EEAFD3BCC}"/>
              </a:ext>
            </a:extLst>
          </p:cNvPr>
          <p:cNvCxnSpPr>
            <a:cxnSpLocks/>
            <a:stCxn id="11" idx="5"/>
            <a:endCxn id="43" idx="0"/>
          </p:cNvCxnSpPr>
          <p:nvPr/>
        </p:nvCxnSpPr>
        <p:spPr>
          <a:xfrm>
            <a:off x="8556776" y="3892118"/>
            <a:ext cx="483970" cy="760376"/>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17BEED33-E83C-63DA-049F-1D090E134BE0}"/>
              </a:ext>
            </a:extLst>
          </p:cNvPr>
          <p:cNvSpPr txBox="1"/>
          <p:nvPr/>
        </p:nvSpPr>
        <p:spPr>
          <a:xfrm>
            <a:off x="9718760" y="3308590"/>
            <a:ext cx="648000" cy="648000"/>
          </a:xfrm>
          <a:prstGeom prst="ellipse">
            <a:avLst/>
          </a:prstGeom>
          <a:noFill/>
          <a:ln>
            <a:solidFill>
              <a:schemeClr val="tx1"/>
            </a:solidFill>
          </a:ln>
        </p:spPr>
        <p:txBody>
          <a:bodyPr wrap="square" lIns="0" tIns="72000" rIns="0" bIns="72000" rtlCol="0">
            <a:spAutoFit/>
          </a:bodyPr>
          <a:lstStyle/>
          <a:p>
            <a:pPr algn="ctr"/>
            <a:r>
              <a:rPr lang="en-US" sz="2400"/>
              <a:t>e4</a:t>
            </a:r>
          </a:p>
        </p:txBody>
      </p:sp>
      <p:cxnSp>
        <p:nvCxnSpPr>
          <p:cNvPr id="99" name="Straight Arrow Connector 98">
            <a:extLst>
              <a:ext uri="{FF2B5EF4-FFF2-40B4-BE49-F238E27FC236}">
                <a16:creationId xmlns:a16="http://schemas.microsoft.com/office/drawing/2014/main" id="{E2FC1121-0927-C320-EEDB-02222D9E6F56}"/>
              </a:ext>
            </a:extLst>
          </p:cNvPr>
          <p:cNvCxnSpPr>
            <a:cxnSpLocks/>
            <a:stCxn id="98" idx="2"/>
            <a:endCxn id="11" idx="6"/>
          </p:cNvCxnSpPr>
          <p:nvPr/>
        </p:nvCxnSpPr>
        <p:spPr>
          <a:xfrm flipH="1">
            <a:off x="8793352" y="3632590"/>
            <a:ext cx="925408" cy="362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8E8C762F-5810-6EC9-6D11-6117512135BC}"/>
              </a:ext>
            </a:extLst>
          </p:cNvPr>
          <p:cNvSpPr txBox="1"/>
          <p:nvPr/>
        </p:nvSpPr>
        <p:spPr>
          <a:xfrm>
            <a:off x="8439278" y="323735"/>
            <a:ext cx="648000" cy="648000"/>
          </a:xfrm>
          <a:prstGeom prst="ellipse">
            <a:avLst/>
          </a:prstGeom>
          <a:noFill/>
          <a:ln>
            <a:solidFill>
              <a:schemeClr val="tx1"/>
            </a:solidFill>
          </a:ln>
        </p:spPr>
        <p:txBody>
          <a:bodyPr wrap="square" lIns="0" tIns="72000" rIns="0" bIns="72000" rtlCol="0">
            <a:spAutoFit/>
          </a:bodyPr>
          <a:lstStyle/>
          <a:p>
            <a:pPr algn="ctr"/>
            <a:r>
              <a:rPr lang="en-US" sz="2400"/>
              <a:t>e8</a:t>
            </a:r>
          </a:p>
        </p:txBody>
      </p:sp>
      <p:cxnSp>
        <p:nvCxnSpPr>
          <p:cNvPr id="103" name="Straight Arrow Connector 102">
            <a:extLst>
              <a:ext uri="{FF2B5EF4-FFF2-40B4-BE49-F238E27FC236}">
                <a16:creationId xmlns:a16="http://schemas.microsoft.com/office/drawing/2014/main" id="{009E2D9C-2484-B430-28E4-894DE57DCE41}"/>
              </a:ext>
            </a:extLst>
          </p:cNvPr>
          <p:cNvCxnSpPr>
            <a:cxnSpLocks/>
            <a:stCxn id="102" idx="4"/>
            <a:endCxn id="10" idx="0"/>
          </p:cNvCxnSpPr>
          <p:nvPr/>
        </p:nvCxnSpPr>
        <p:spPr>
          <a:xfrm>
            <a:off x="8763278" y="971735"/>
            <a:ext cx="5724" cy="508142"/>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E4E5255C-A0AA-B114-4D32-EB3842790BFA}"/>
              </a:ext>
            </a:extLst>
          </p:cNvPr>
          <p:cNvSpPr/>
          <p:nvPr/>
        </p:nvSpPr>
        <p:spPr>
          <a:xfrm>
            <a:off x="4163343" y="1261500"/>
            <a:ext cx="5540542" cy="296545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50232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57A8E60-8F5D-AE5B-3491-265F69ED0E89}"/>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296D21D4-E8C8-CFDC-8A5F-B82496CB4226}"/>
              </a:ext>
            </a:extLst>
          </p:cNvPr>
          <p:cNvSpPr>
            <a:spLocks noGrp="1"/>
          </p:cNvSpPr>
          <p:nvPr>
            <p:ph type="sldNum" sz="quarter" idx="12"/>
          </p:nvPr>
        </p:nvSpPr>
        <p:spPr/>
        <p:txBody>
          <a:bodyPr/>
          <a:lstStyle/>
          <a:p>
            <a:fld id="{558478D3-4DD5-4D7B-8D8D-7EA87687E863}" type="slidenum">
              <a:rPr lang="en-US" smtClean="0"/>
              <a:pPr/>
              <a:t>94</a:t>
            </a:fld>
            <a:endParaRPr lang="en-US"/>
          </a:p>
        </p:txBody>
      </p:sp>
      <p:sp>
        <p:nvSpPr>
          <p:cNvPr id="8" name="TextBox 7">
            <a:extLst>
              <a:ext uri="{FF2B5EF4-FFF2-40B4-BE49-F238E27FC236}">
                <a16:creationId xmlns:a16="http://schemas.microsoft.com/office/drawing/2014/main" id="{228242DD-68BF-F1AD-83B9-9D298291D564}"/>
              </a:ext>
            </a:extLst>
          </p:cNvPr>
          <p:cNvSpPr txBox="1"/>
          <p:nvPr/>
        </p:nvSpPr>
        <p:spPr>
          <a:xfrm>
            <a:off x="10195560" y="4270248"/>
            <a:ext cx="1645920" cy="646331"/>
          </a:xfrm>
          <a:prstGeom prst="rect">
            <a:avLst/>
          </a:prstGeom>
          <a:noFill/>
        </p:spPr>
        <p:txBody>
          <a:bodyPr wrap="square" rtlCol="0">
            <a:spAutoFit/>
          </a:bodyPr>
          <a:lstStyle/>
          <a:p>
            <a:r>
              <a:rPr lang="en-US"/>
              <a:t>Source: </a:t>
            </a:r>
            <a:r>
              <a:rPr lang="en-US" err="1"/>
              <a:t>Bivand</a:t>
            </a:r>
            <a:r>
              <a:rPr lang="en-US"/>
              <a:t> (2013)</a:t>
            </a:r>
            <a:endParaRPr lang="en-GB"/>
          </a:p>
        </p:txBody>
      </p:sp>
      <p:pic>
        <p:nvPicPr>
          <p:cNvPr id="9" name="Picture 8">
            <a:extLst>
              <a:ext uri="{FF2B5EF4-FFF2-40B4-BE49-F238E27FC236}">
                <a16:creationId xmlns:a16="http://schemas.microsoft.com/office/drawing/2014/main" id="{4ECF1F0D-73FC-53D3-9384-21E062612B02}"/>
              </a:ext>
            </a:extLst>
          </p:cNvPr>
          <p:cNvPicPr>
            <a:picLocks noChangeAspect="1"/>
          </p:cNvPicPr>
          <p:nvPr/>
        </p:nvPicPr>
        <p:blipFill rotWithShape="1">
          <a:blip r:embed="rId2"/>
          <a:srcRect l="5658" t="-20" r="9605" b="1972"/>
          <a:stretch/>
        </p:blipFill>
        <p:spPr>
          <a:xfrm>
            <a:off x="2980489" y="244496"/>
            <a:ext cx="8999622" cy="5855199"/>
          </a:xfrm>
          <a:prstGeom prst="rect">
            <a:avLst/>
          </a:prstGeom>
        </p:spPr>
      </p:pic>
      <p:sp>
        <p:nvSpPr>
          <p:cNvPr id="2" name="Title 1">
            <a:extLst>
              <a:ext uri="{FF2B5EF4-FFF2-40B4-BE49-F238E27FC236}">
                <a16:creationId xmlns:a16="http://schemas.microsoft.com/office/drawing/2014/main" id="{F4D03194-CCA3-B51C-F423-4459CA2E37B3}"/>
              </a:ext>
            </a:extLst>
          </p:cNvPr>
          <p:cNvSpPr>
            <a:spLocks noGrp="1"/>
          </p:cNvSpPr>
          <p:nvPr>
            <p:ph type="title"/>
          </p:nvPr>
        </p:nvSpPr>
        <p:spPr>
          <a:xfrm>
            <a:off x="381000" y="404882"/>
            <a:ext cx="4881880" cy="2159413"/>
          </a:xfrm>
        </p:spPr>
        <p:txBody>
          <a:bodyPr>
            <a:normAutofit/>
          </a:bodyPr>
          <a:lstStyle/>
          <a:p>
            <a:r>
              <a:rPr lang="en-GB" err="1"/>
              <a:t>Thống</a:t>
            </a:r>
            <a:r>
              <a:rPr lang="en-GB"/>
              <a:t> </a:t>
            </a:r>
            <a:r>
              <a:rPr lang="en-GB" err="1"/>
              <a:t>kê</a:t>
            </a:r>
            <a:r>
              <a:rPr lang="en-GB"/>
              <a:t> </a:t>
            </a:r>
            <a:r>
              <a:rPr lang="en-GB" err="1"/>
              <a:t>không</a:t>
            </a:r>
            <a:r>
              <a:rPr lang="en-GB"/>
              <a:t> </a:t>
            </a:r>
            <a:r>
              <a:rPr lang="en-GB" err="1"/>
              <a:t>gian</a:t>
            </a:r>
            <a:br>
              <a:rPr lang="en-GB"/>
            </a:br>
            <a:r>
              <a:rPr lang="en-GB"/>
              <a:t>Spatial Statistics</a:t>
            </a:r>
            <a:br>
              <a:rPr lang="en-GB"/>
            </a:br>
            <a:endParaRPr lang="en-GB"/>
          </a:p>
        </p:txBody>
      </p:sp>
    </p:spTree>
    <p:extLst>
      <p:ext uri="{BB962C8B-B14F-4D97-AF65-F5344CB8AC3E}">
        <p14:creationId xmlns:p14="http://schemas.microsoft.com/office/powerpoint/2010/main" val="19497697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8BE5-3CBE-2B70-F07E-8FF301B65143}"/>
              </a:ext>
            </a:extLst>
          </p:cNvPr>
          <p:cNvSpPr>
            <a:spLocks noGrp="1"/>
          </p:cNvSpPr>
          <p:nvPr>
            <p:ph type="title"/>
          </p:nvPr>
        </p:nvSpPr>
        <p:spPr/>
        <p:txBody>
          <a:bodyPr/>
          <a:lstStyle/>
          <a:p>
            <a:r>
              <a:rPr lang="en-US" dirty="0" err="1"/>
              <a:t>Bài</a:t>
            </a:r>
            <a:r>
              <a:rPr lang="en-US" dirty="0"/>
              <a:t> </a:t>
            </a:r>
            <a:r>
              <a:rPr lang="en-US" dirty="0" err="1"/>
              <a:t>tập</a:t>
            </a:r>
            <a:endParaRPr lang="en-GB" dirty="0"/>
          </a:p>
        </p:txBody>
      </p:sp>
      <p:sp>
        <p:nvSpPr>
          <p:cNvPr id="3" name="Content Placeholder 2">
            <a:extLst>
              <a:ext uri="{FF2B5EF4-FFF2-40B4-BE49-F238E27FC236}">
                <a16:creationId xmlns:a16="http://schemas.microsoft.com/office/drawing/2014/main" id="{06BF641C-1F23-FD79-675A-F5A117D39534}"/>
              </a:ext>
            </a:extLst>
          </p:cNvPr>
          <p:cNvSpPr>
            <a:spLocks noGrp="1"/>
          </p:cNvSpPr>
          <p:nvPr>
            <p:ph idx="1"/>
          </p:nvPr>
        </p:nvSpPr>
        <p:spPr/>
        <p:txBody>
          <a:bodyPr/>
          <a:lstStyle/>
          <a:p>
            <a:r>
              <a:rPr lang="en-US" dirty="0" err="1"/>
              <a:t>Với</a:t>
            </a:r>
            <a:r>
              <a:rPr lang="en-US" dirty="0"/>
              <a:t> </a:t>
            </a:r>
            <a:r>
              <a:rPr lang="en-US" dirty="0" err="1"/>
              <a:t>dữ</a:t>
            </a:r>
            <a:r>
              <a:rPr lang="en-US" dirty="0"/>
              <a:t> </a:t>
            </a:r>
            <a:r>
              <a:rPr lang="en-US" dirty="0" err="1"/>
              <a:t>liệu</a:t>
            </a:r>
            <a:r>
              <a:rPr lang="en-US" dirty="0"/>
              <a:t> </a:t>
            </a:r>
            <a:r>
              <a:rPr lang="en-US" dirty="0" err="1"/>
              <a:t>dự</a:t>
            </a:r>
            <a:r>
              <a:rPr lang="en-US" dirty="0"/>
              <a:t> </a:t>
            </a:r>
            <a:r>
              <a:rPr lang="en-US" dirty="0" err="1"/>
              <a:t>kiến</a:t>
            </a:r>
            <a:r>
              <a:rPr lang="en-US" dirty="0"/>
              <a:t> </a:t>
            </a:r>
            <a:r>
              <a:rPr lang="en-US" dirty="0" err="1"/>
              <a:t>của</a:t>
            </a:r>
            <a:r>
              <a:rPr lang="en-US" dirty="0"/>
              <a:t> </a:t>
            </a:r>
            <a:r>
              <a:rPr lang="en-US" dirty="0" err="1"/>
              <a:t>bạn</a:t>
            </a:r>
            <a:r>
              <a:rPr lang="en-US" dirty="0"/>
              <a:t> </a:t>
            </a:r>
            <a:r>
              <a:rPr lang="en-US" dirty="0" err="1"/>
              <a:t>phương</a:t>
            </a:r>
            <a:r>
              <a:rPr lang="en-US" dirty="0"/>
              <a:t> </a:t>
            </a:r>
            <a:r>
              <a:rPr lang="en-US" dirty="0" err="1"/>
              <a:t>pháp</a:t>
            </a:r>
            <a:r>
              <a:rPr lang="en-US" dirty="0"/>
              <a:t> </a:t>
            </a:r>
            <a:r>
              <a:rPr lang="en-US" dirty="0" err="1"/>
              <a:t>phân</a:t>
            </a:r>
            <a:r>
              <a:rPr lang="en-US" dirty="0"/>
              <a:t> </a:t>
            </a:r>
            <a:r>
              <a:rPr lang="en-US" dirty="0" err="1"/>
              <a:t>tích</a:t>
            </a:r>
            <a:r>
              <a:rPr lang="en-US" dirty="0"/>
              <a:t> </a:t>
            </a:r>
            <a:r>
              <a:rPr lang="en-US" dirty="0" err="1"/>
              <a:t>phù</a:t>
            </a:r>
            <a:r>
              <a:rPr lang="en-US" dirty="0"/>
              <a:t> </a:t>
            </a:r>
            <a:r>
              <a:rPr lang="en-US" dirty="0" err="1"/>
              <a:t>hợp</a:t>
            </a:r>
            <a:r>
              <a:rPr lang="en-US" dirty="0"/>
              <a:t> </a:t>
            </a:r>
            <a:r>
              <a:rPr lang="en-US" dirty="0" err="1"/>
              <a:t>là</a:t>
            </a:r>
            <a:r>
              <a:rPr lang="en-US" dirty="0"/>
              <a:t> </a:t>
            </a:r>
            <a:r>
              <a:rPr lang="en-US" dirty="0" err="1"/>
              <a:t>gì</a:t>
            </a:r>
            <a:r>
              <a:rPr lang="en-US" dirty="0"/>
              <a:t>?</a:t>
            </a:r>
          </a:p>
          <a:p>
            <a:endParaRPr lang="en-GB" dirty="0"/>
          </a:p>
        </p:txBody>
      </p:sp>
      <p:sp>
        <p:nvSpPr>
          <p:cNvPr id="4" name="Footer Placeholder 3">
            <a:extLst>
              <a:ext uri="{FF2B5EF4-FFF2-40B4-BE49-F238E27FC236}">
                <a16:creationId xmlns:a16="http://schemas.microsoft.com/office/drawing/2014/main" id="{7C86569B-2A3B-5556-AD90-1A1A3828F55A}"/>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79F597DB-E294-54E4-A3B5-617757EBED19}"/>
              </a:ext>
            </a:extLst>
          </p:cNvPr>
          <p:cNvSpPr>
            <a:spLocks noGrp="1"/>
          </p:cNvSpPr>
          <p:nvPr>
            <p:ph type="sldNum" sz="quarter" idx="12"/>
          </p:nvPr>
        </p:nvSpPr>
        <p:spPr/>
        <p:txBody>
          <a:bodyPr/>
          <a:lstStyle/>
          <a:p>
            <a:fld id="{558478D3-4DD5-4D7B-8D8D-7EA87687E863}" type="slidenum">
              <a:rPr lang="en-US" smtClean="0"/>
              <a:pPr/>
              <a:t>95</a:t>
            </a:fld>
            <a:endParaRPr lang="en-US"/>
          </a:p>
        </p:txBody>
      </p:sp>
    </p:spTree>
    <p:extLst>
      <p:ext uri="{BB962C8B-B14F-4D97-AF65-F5344CB8AC3E}">
        <p14:creationId xmlns:p14="http://schemas.microsoft.com/office/powerpoint/2010/main" val="40533676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F0DC4-5904-C774-A954-9C7AD0D1BB4A}"/>
              </a:ext>
            </a:extLst>
          </p:cNvPr>
          <p:cNvSpPr>
            <a:spLocks noGrp="1"/>
          </p:cNvSpPr>
          <p:nvPr>
            <p:ph type="title"/>
          </p:nvPr>
        </p:nvSpPr>
        <p:spPr/>
        <p:txBody>
          <a:bodyPr/>
          <a:lstStyle/>
          <a:p>
            <a:r>
              <a:rPr lang="en-GB" dirty="0"/>
              <a:t>Other contents to consider</a:t>
            </a:r>
          </a:p>
        </p:txBody>
      </p:sp>
      <p:sp>
        <p:nvSpPr>
          <p:cNvPr id="3" name="Content Placeholder 2">
            <a:extLst>
              <a:ext uri="{FF2B5EF4-FFF2-40B4-BE49-F238E27FC236}">
                <a16:creationId xmlns:a16="http://schemas.microsoft.com/office/drawing/2014/main" id="{A6262D5D-AF3C-E0B1-35C2-5EE55D43972C}"/>
              </a:ext>
            </a:extLst>
          </p:cNvPr>
          <p:cNvSpPr>
            <a:spLocks noGrp="1"/>
          </p:cNvSpPr>
          <p:nvPr>
            <p:ph idx="1"/>
          </p:nvPr>
        </p:nvSpPr>
        <p:spPr/>
        <p:txBody>
          <a:bodyPr/>
          <a:lstStyle/>
          <a:p>
            <a:r>
              <a:rPr lang="en-GB" dirty="0">
                <a:hlinkClick r:id="rId2"/>
              </a:rPr>
              <a:t>https://blog.datawrapper.de/dualaxis/</a:t>
            </a:r>
            <a:endParaRPr lang="en-GB" dirty="0"/>
          </a:p>
          <a:p>
            <a:r>
              <a:rPr lang="en-GB" dirty="0"/>
              <a:t>Data management</a:t>
            </a:r>
          </a:p>
          <a:p>
            <a:r>
              <a:rPr lang="en-GB" dirty="0">
                <a:hlinkClick r:id="rId3"/>
              </a:rPr>
              <a:t>https://dmeg.cessda.eu/Data-Management-Expert-Guide/1.-Plan/Data-in-the-social-sciences</a:t>
            </a:r>
            <a:endParaRPr lang="en-GB" dirty="0"/>
          </a:p>
          <a:p>
            <a:r>
              <a:rPr lang="en-GB" dirty="0"/>
              <a:t>Information vs data</a:t>
            </a:r>
          </a:p>
          <a:p>
            <a:r>
              <a:rPr lang="en-GB" dirty="0"/>
              <a:t>Secondary data sources</a:t>
            </a:r>
          </a:p>
          <a:p>
            <a:r>
              <a:rPr lang="en-GB" dirty="0">
                <a:hlinkClick r:id="rId4"/>
              </a:rPr>
              <a:t>https://www.wider.unu.edu/database/viet-nam-data</a:t>
            </a:r>
            <a:endParaRPr lang="en-GB" dirty="0"/>
          </a:p>
          <a:p>
            <a:endParaRPr lang="en-GB" dirty="0"/>
          </a:p>
        </p:txBody>
      </p:sp>
      <p:sp>
        <p:nvSpPr>
          <p:cNvPr id="4" name="Footer Placeholder 3">
            <a:extLst>
              <a:ext uri="{FF2B5EF4-FFF2-40B4-BE49-F238E27FC236}">
                <a16:creationId xmlns:a16="http://schemas.microsoft.com/office/drawing/2014/main" id="{FF13DA77-29D0-2E4E-C04D-731A6F172741}"/>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B2C0A22-B5C5-77AF-F03C-90C51007C053}"/>
              </a:ext>
            </a:extLst>
          </p:cNvPr>
          <p:cNvSpPr>
            <a:spLocks noGrp="1"/>
          </p:cNvSpPr>
          <p:nvPr>
            <p:ph type="sldNum" sz="quarter" idx="12"/>
          </p:nvPr>
        </p:nvSpPr>
        <p:spPr/>
        <p:txBody>
          <a:bodyPr/>
          <a:lstStyle/>
          <a:p>
            <a:fld id="{558478D3-4DD5-4D7B-8D8D-7EA87687E863}" type="slidenum">
              <a:rPr lang="en-US" smtClean="0"/>
              <a:pPr/>
              <a:t>96</a:t>
            </a:fld>
            <a:endParaRPr lang="en-US"/>
          </a:p>
        </p:txBody>
      </p:sp>
    </p:spTree>
    <p:extLst>
      <p:ext uri="{BB962C8B-B14F-4D97-AF65-F5344CB8AC3E}">
        <p14:creationId xmlns:p14="http://schemas.microsoft.com/office/powerpoint/2010/main" val="2808660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53B59-A430-4FC7-45D5-A485042CB4AA}"/>
              </a:ext>
            </a:extLst>
          </p:cNvPr>
          <p:cNvSpPr>
            <a:spLocks noGrp="1"/>
          </p:cNvSpPr>
          <p:nvPr>
            <p:ph type="title"/>
          </p:nvPr>
        </p:nvSpPr>
        <p:spPr/>
        <p:txBody>
          <a:bodyPr/>
          <a:lstStyle/>
          <a:p>
            <a:r>
              <a:rPr lang="en-US"/>
              <a:t>Sao Paulo Traffic Jams since 2001</a:t>
            </a:r>
            <a:endParaRPr lang="en-GB"/>
          </a:p>
        </p:txBody>
      </p:sp>
      <p:sp>
        <p:nvSpPr>
          <p:cNvPr id="3" name="Content Placeholder 2">
            <a:extLst>
              <a:ext uri="{FF2B5EF4-FFF2-40B4-BE49-F238E27FC236}">
                <a16:creationId xmlns:a16="http://schemas.microsoft.com/office/drawing/2014/main" id="{93683AFA-A6DA-8316-4578-089B59A5001E}"/>
              </a:ext>
            </a:extLst>
          </p:cNvPr>
          <p:cNvSpPr>
            <a:spLocks noGrp="1"/>
          </p:cNvSpPr>
          <p:nvPr>
            <p:ph idx="1"/>
          </p:nvPr>
        </p:nvSpPr>
        <p:spPr/>
        <p:txBody>
          <a:bodyPr/>
          <a:lstStyle/>
          <a:p>
            <a:r>
              <a:rPr lang="en-GB">
                <a:hlinkClick r:id="rId2"/>
              </a:rPr>
              <a:t>https://arrow.apache.org/docs/r/reference/read_feather.html</a:t>
            </a:r>
            <a:endParaRPr lang="en-GB"/>
          </a:p>
          <a:p>
            <a:r>
              <a:rPr lang="en-GB">
                <a:hlinkClick r:id="rId3"/>
              </a:rPr>
              <a:t>https://www.kaggle.com/datasets/danlessa/sao-paulo-traffic-jams-since-2001</a:t>
            </a:r>
            <a:endParaRPr lang="en-GB"/>
          </a:p>
          <a:p>
            <a:endParaRPr lang="en-GB"/>
          </a:p>
          <a:p>
            <a:r>
              <a:rPr lang="en-GB"/>
              <a:t>Using feather package to read, interesting but not for now</a:t>
            </a:r>
          </a:p>
        </p:txBody>
      </p:sp>
      <p:sp>
        <p:nvSpPr>
          <p:cNvPr id="4" name="Footer Placeholder 3">
            <a:extLst>
              <a:ext uri="{FF2B5EF4-FFF2-40B4-BE49-F238E27FC236}">
                <a16:creationId xmlns:a16="http://schemas.microsoft.com/office/drawing/2014/main" id="{754A9AB6-B900-7E03-4F46-75823F50AF1A}"/>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E05892E4-0BE2-8495-CFA7-279139F131F7}"/>
              </a:ext>
            </a:extLst>
          </p:cNvPr>
          <p:cNvSpPr>
            <a:spLocks noGrp="1"/>
          </p:cNvSpPr>
          <p:nvPr>
            <p:ph type="sldNum" sz="quarter" idx="12"/>
          </p:nvPr>
        </p:nvSpPr>
        <p:spPr/>
        <p:txBody>
          <a:bodyPr/>
          <a:lstStyle/>
          <a:p>
            <a:fld id="{558478D3-4DD5-4D7B-8D8D-7EA87687E863}" type="slidenum">
              <a:rPr lang="en-US" smtClean="0"/>
              <a:pPr/>
              <a:t>97</a:t>
            </a:fld>
            <a:endParaRPr lang="en-US"/>
          </a:p>
        </p:txBody>
      </p:sp>
    </p:spTree>
    <p:extLst>
      <p:ext uri="{BB962C8B-B14F-4D97-AF65-F5344CB8AC3E}">
        <p14:creationId xmlns:p14="http://schemas.microsoft.com/office/powerpoint/2010/main" val="42116605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BFDA8-EBE1-02C0-D4B4-86C43A6891E7}"/>
              </a:ext>
            </a:extLst>
          </p:cNvPr>
          <p:cNvSpPr>
            <a:spLocks noGrp="1"/>
          </p:cNvSpPr>
          <p:nvPr>
            <p:ph type="title"/>
          </p:nvPr>
        </p:nvSpPr>
        <p:spPr/>
        <p:txBody>
          <a:bodyPr/>
          <a:lstStyle/>
          <a:p>
            <a:r>
              <a:rPr lang="en-US"/>
              <a:t>Pantheon project</a:t>
            </a:r>
            <a:endParaRPr lang="en-GB"/>
          </a:p>
        </p:txBody>
      </p:sp>
      <p:sp>
        <p:nvSpPr>
          <p:cNvPr id="3" name="Content Placeholder 2">
            <a:extLst>
              <a:ext uri="{FF2B5EF4-FFF2-40B4-BE49-F238E27FC236}">
                <a16:creationId xmlns:a16="http://schemas.microsoft.com/office/drawing/2014/main" id="{33992F9E-176A-B111-F46C-C67DB235246A}"/>
              </a:ext>
            </a:extLst>
          </p:cNvPr>
          <p:cNvSpPr>
            <a:spLocks noGrp="1"/>
          </p:cNvSpPr>
          <p:nvPr>
            <p:ph idx="1"/>
          </p:nvPr>
        </p:nvSpPr>
        <p:spPr/>
        <p:txBody>
          <a:bodyPr/>
          <a:lstStyle/>
          <a:p>
            <a:r>
              <a:rPr lang="en-GB">
                <a:hlinkClick r:id="rId2"/>
              </a:rPr>
              <a:t>https://www.kaggle.com/datasets/mit/pantheon-project/data</a:t>
            </a:r>
            <a:endParaRPr lang="en-GB"/>
          </a:p>
          <a:p>
            <a:r>
              <a:rPr lang="en-GB">
                <a:hlinkClick r:id="rId3"/>
              </a:rPr>
              <a:t>https://pantheon.world/data/datasets</a:t>
            </a:r>
            <a:endParaRPr lang="en-GB"/>
          </a:p>
          <a:p>
            <a:r>
              <a:rPr lang="en-GB" b="1">
                <a:hlinkClick r:id="rId4"/>
              </a:rPr>
              <a:t>https://www.nature.com/articles/sdata201575</a:t>
            </a:r>
            <a:endParaRPr lang="en-GB" b="1"/>
          </a:p>
          <a:p>
            <a:endParaRPr lang="en-GB" b="1"/>
          </a:p>
          <a:p>
            <a:endParaRPr lang="en-GB"/>
          </a:p>
        </p:txBody>
      </p:sp>
      <p:sp>
        <p:nvSpPr>
          <p:cNvPr id="4" name="Footer Placeholder 3">
            <a:extLst>
              <a:ext uri="{FF2B5EF4-FFF2-40B4-BE49-F238E27FC236}">
                <a16:creationId xmlns:a16="http://schemas.microsoft.com/office/drawing/2014/main" id="{2F280291-4CCD-A770-D88E-8F7E49AFEC03}"/>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04AA5E4C-7A90-74E2-180C-DBD2F1974C18}"/>
              </a:ext>
            </a:extLst>
          </p:cNvPr>
          <p:cNvSpPr>
            <a:spLocks noGrp="1"/>
          </p:cNvSpPr>
          <p:nvPr>
            <p:ph type="sldNum" sz="quarter" idx="12"/>
          </p:nvPr>
        </p:nvSpPr>
        <p:spPr/>
        <p:txBody>
          <a:bodyPr/>
          <a:lstStyle/>
          <a:p>
            <a:fld id="{558478D3-4DD5-4D7B-8D8D-7EA87687E863}" type="slidenum">
              <a:rPr lang="en-US" smtClean="0"/>
              <a:pPr/>
              <a:t>98</a:t>
            </a:fld>
            <a:endParaRPr lang="en-US"/>
          </a:p>
        </p:txBody>
      </p:sp>
    </p:spTree>
    <p:extLst>
      <p:ext uri="{BB962C8B-B14F-4D97-AF65-F5344CB8AC3E}">
        <p14:creationId xmlns:p14="http://schemas.microsoft.com/office/powerpoint/2010/main" val="9978948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713A-1954-ADBF-22FD-84BFC5E2044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71FE100-5A50-4D20-C68B-03111D1331FB}"/>
              </a:ext>
            </a:extLst>
          </p:cNvPr>
          <p:cNvSpPr>
            <a:spLocks noGrp="1"/>
          </p:cNvSpPr>
          <p:nvPr>
            <p:ph idx="1"/>
          </p:nvPr>
        </p:nvSpPr>
        <p:spPr/>
        <p:txBody>
          <a:bodyPr/>
          <a:lstStyle/>
          <a:p>
            <a:r>
              <a:rPr lang="en-GB"/>
              <a:t>https://www.kaggle.com/datasets/batjoker/zomato-restaurants-hyderabad</a:t>
            </a:r>
          </a:p>
        </p:txBody>
      </p:sp>
      <p:sp>
        <p:nvSpPr>
          <p:cNvPr id="4" name="Footer Placeholder 3">
            <a:extLst>
              <a:ext uri="{FF2B5EF4-FFF2-40B4-BE49-F238E27FC236}">
                <a16:creationId xmlns:a16="http://schemas.microsoft.com/office/drawing/2014/main" id="{CCC22B65-2C85-698D-164B-1302A5ACD364}"/>
              </a:ext>
            </a:extLst>
          </p:cNvPr>
          <p:cNvSpPr>
            <a:spLocks noGrp="1"/>
          </p:cNvSpPr>
          <p:nvPr>
            <p:ph type="ftr" sz="quarter" idx="11"/>
          </p:nvPr>
        </p:nvSpPr>
        <p:spPr/>
        <p:txBody>
          <a:bodyPr/>
          <a:lstStyle/>
          <a:p>
            <a:r>
              <a:rPr lang="en-US"/>
              <a:t>Research Methods (VNU-SIS)</a:t>
            </a:r>
          </a:p>
        </p:txBody>
      </p:sp>
      <p:sp>
        <p:nvSpPr>
          <p:cNvPr id="5" name="Slide Number Placeholder 4">
            <a:extLst>
              <a:ext uri="{FF2B5EF4-FFF2-40B4-BE49-F238E27FC236}">
                <a16:creationId xmlns:a16="http://schemas.microsoft.com/office/drawing/2014/main" id="{9EAA2ED0-4801-7C72-7BAE-15AD308E2F2A}"/>
              </a:ext>
            </a:extLst>
          </p:cNvPr>
          <p:cNvSpPr>
            <a:spLocks noGrp="1"/>
          </p:cNvSpPr>
          <p:nvPr>
            <p:ph type="sldNum" sz="quarter" idx="12"/>
          </p:nvPr>
        </p:nvSpPr>
        <p:spPr/>
        <p:txBody>
          <a:bodyPr/>
          <a:lstStyle/>
          <a:p>
            <a:fld id="{558478D3-4DD5-4D7B-8D8D-7EA87687E863}" type="slidenum">
              <a:rPr lang="en-US" smtClean="0"/>
              <a:pPr/>
              <a:t>99</a:t>
            </a:fld>
            <a:endParaRPr lang="en-US"/>
          </a:p>
        </p:txBody>
      </p:sp>
    </p:spTree>
    <p:extLst>
      <p:ext uri="{BB962C8B-B14F-4D97-AF65-F5344CB8AC3E}">
        <p14:creationId xmlns:p14="http://schemas.microsoft.com/office/powerpoint/2010/main" val="2830649073"/>
      </p:ext>
    </p:extLst>
  </p:cSld>
  <p:clrMapOvr>
    <a:masterClrMapping/>
  </p:clrMapOvr>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TotalTime>
  <Words>4591</Words>
  <Application>Microsoft Office PowerPoint</Application>
  <PresentationFormat>Widescreen</PresentationFormat>
  <Paragraphs>880</Paragraphs>
  <Slides>103</Slides>
  <Notes>44</Notes>
  <HiddenSlides>26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103</vt:i4>
      </vt:variant>
    </vt:vector>
  </HeadingPairs>
  <TitlesOfParts>
    <vt:vector size="114" baseType="lpstr">
      <vt:lpstr>-apple-system</vt:lpstr>
      <vt:lpstr>Arial</vt:lpstr>
      <vt:lpstr>Calibri</vt:lpstr>
      <vt:lpstr>Calibri Light</vt:lpstr>
      <vt:lpstr>Cambria Math</vt:lpstr>
      <vt:lpstr>CMR10</vt:lpstr>
      <vt:lpstr>CMTT10</vt:lpstr>
      <vt:lpstr>Libre Franklin</vt:lpstr>
      <vt:lpstr>OpenSans</vt:lpstr>
      <vt:lpstr>Wingdings</vt:lpstr>
      <vt:lpstr>Office Theme</vt:lpstr>
      <vt:lpstr>Phương pháp nghiên cứu trong khoa học liên ngành -  Các phương pháp định lượng</vt:lpstr>
      <vt:lpstr>Thông tin lớp học</vt:lpstr>
      <vt:lpstr>Mục tiêu lớp học</vt:lpstr>
      <vt:lpstr>Tài liệu tham khảo</vt:lpstr>
      <vt:lpstr>Nội dung</vt:lpstr>
      <vt:lpstr>Giới thiệu chung</vt:lpstr>
      <vt:lpstr>Khoa học?</vt:lpstr>
      <vt:lpstr>Khoa học?</vt:lpstr>
      <vt:lpstr>Khoa học?</vt:lpstr>
      <vt:lpstr>Nghiên cứu khoa học?</vt:lpstr>
      <vt:lpstr>Nghiên cứu khoa học?</vt:lpstr>
      <vt:lpstr>PowerPoint Presentation</vt:lpstr>
      <vt:lpstr>Quá trình nghiên cứu</vt:lpstr>
      <vt:lpstr>Phương pháp nghiên cứu?</vt:lpstr>
      <vt:lpstr>Dữ liệu và nguồn dữ liệu</vt:lpstr>
      <vt:lpstr>Dữ liệu</vt:lpstr>
      <vt:lpstr>Dữ liệu</vt:lpstr>
      <vt:lpstr>Dữ liệu</vt:lpstr>
      <vt:lpstr>Dữ liệu</vt:lpstr>
      <vt:lpstr>Dữ liệu</vt:lpstr>
      <vt:lpstr>Dữ liệu</vt:lpstr>
      <vt:lpstr>Bài tập</vt:lpstr>
      <vt:lpstr>Họa sĩ có nhiều ảnh hưởng</vt:lpstr>
      <vt:lpstr>Dữ liệu</vt:lpstr>
      <vt:lpstr>Biến  </vt:lpstr>
      <vt:lpstr>Biến định danh – nominal variables</vt:lpstr>
      <vt:lpstr>Biến thứ bậc – ordinal variables</vt:lpstr>
      <vt:lpstr>Biến liên tục/định lượng – continuous variables</vt:lpstr>
      <vt:lpstr>Bài tập</vt:lpstr>
      <vt:lpstr>Bài tập</vt:lpstr>
      <vt:lpstr>Mẫu, quần thể, cỡ mẫu</vt:lpstr>
      <vt:lpstr>Phương pháp lấy mẫu</vt:lpstr>
      <vt:lpstr>Bảng hỏi</vt:lpstr>
      <vt:lpstr>Thiết kế bảng hỏi</vt:lpstr>
      <vt:lpstr>Các nguồn sai số của bảng hỏi</vt:lpstr>
      <vt:lpstr>Phân tích dữ liệu thăm dò</vt:lpstr>
      <vt:lpstr>Tìm hiểu dữ liệu/Biểu diễn dữ liệu</vt:lpstr>
      <vt:lpstr>PowerPoint Presentation</vt:lpstr>
      <vt:lpstr>PowerPoint Presentation</vt:lpstr>
      <vt:lpstr>PowerPoint Presentation</vt:lpstr>
      <vt:lpstr>PowerPoint Presentation</vt:lpstr>
      <vt:lpstr>Đồ thị</vt:lpstr>
      <vt:lpstr>Một số loại đồ thị thông thường</vt:lpstr>
      <vt:lpstr>Một số loại đồ thị thông thường</vt:lpstr>
      <vt:lpstr>Một số loại đồ thị thông thường</vt:lpstr>
      <vt:lpstr>Một số loại đồ thị thông thường</vt:lpstr>
      <vt:lpstr>Một số loại đồ thị thông thường</vt:lpstr>
      <vt:lpstr>Một số loại đồ thị thông thường</vt:lpstr>
      <vt:lpstr>Một số loại đồ thị thông thường</vt:lpstr>
      <vt:lpstr>Thống kê mô tả - biến rời rạc</vt:lpstr>
      <vt:lpstr>Thống kê mô tả - Biến liên tục</vt:lpstr>
      <vt:lpstr>Thống kê mô tả - Biến liên tục</vt:lpstr>
      <vt:lpstr>Thống kê mô tả - tương quan</vt:lpstr>
      <vt:lpstr>Thống kê mô tả - Tương quan</vt:lpstr>
      <vt:lpstr>Tương quan và quan hệ nhân quả</vt:lpstr>
      <vt:lpstr>Phân tích dữ liệu khẳng định </vt:lpstr>
      <vt:lpstr>Thống kê suy luận</vt:lpstr>
      <vt:lpstr>Kiểm định thống kê (Hypothesis testing)</vt:lpstr>
      <vt:lpstr>Bài tập</vt:lpstr>
      <vt:lpstr>Giá trị p</vt:lpstr>
      <vt:lpstr>Kiểm định t (t-test)</vt:lpstr>
      <vt:lpstr>Giới thiệu các kỹ thuật phân tích định lượng</vt:lpstr>
      <vt:lpstr>ANOVA</vt:lpstr>
      <vt:lpstr>Một số kỹ thuật định lượng</vt:lpstr>
      <vt:lpstr>Hồi quy tuyến tính đơn giản</vt:lpstr>
      <vt:lpstr>Hồi quy tuyến tính đơn giản</vt:lpstr>
      <vt:lpstr>Hồi quy tuyến tính đơn giản</vt:lpstr>
      <vt:lpstr>Hồi quy tuyến tính đơn giản</vt:lpstr>
      <vt:lpstr>Hồi quy tuyến tính đơn giản</vt:lpstr>
      <vt:lpstr>Hồi quy tuyến tính đơn giản</vt:lpstr>
      <vt:lpstr>Hồi quy tuyến tính đơn giản</vt:lpstr>
      <vt:lpstr>Hồi quy tuyến tính đơn giản</vt:lpstr>
      <vt:lpstr>Hồi quy tuyến tính với biến nhị phân</vt:lpstr>
      <vt:lpstr>Hồi quy tuyến tính với biến nhị phân</vt:lpstr>
      <vt:lpstr>Hồi quy tuyến tính với biến định danh</vt:lpstr>
      <vt:lpstr>Hồi quy tuyến tính với biến định danh</vt:lpstr>
      <vt:lpstr>Hồi quy tuyến tính với biến định danh</vt:lpstr>
      <vt:lpstr>Hồi quy tuyến tính bội</vt:lpstr>
      <vt:lpstr>Tương quan giữa các biến độc lập Multicollinearity</vt:lpstr>
      <vt:lpstr>Quá khớp hoặc thiếu khớp với số liệu</vt:lpstr>
      <vt:lpstr>Hồi quy tuyến tính suy rộng  (Generalized linear regression)</vt:lpstr>
      <vt:lpstr>Hồi quy tuyến tính suy rộng  (Generalized linear regression)</vt:lpstr>
      <vt:lpstr>Mô hình đa cấp/Mô hình ảnh hưởng hỗn hợp Multilevel model/Mixed effect model</vt:lpstr>
      <vt:lpstr>Mô hình đa cấp/Mô hình ảnh hưởng hỗn hợp Multilevel model/Mixed effect model</vt:lpstr>
      <vt:lpstr>Mô hình đa cấp/Mô hình ảnh hưởng hỗn hợp Multilevel model/Mixed effect model</vt:lpstr>
      <vt:lpstr>Mô hình đa cấp/Mô hình ảnh hưởng hỗn hợp Multilevel model/Mixed effect model</vt:lpstr>
      <vt:lpstr>Phân tích thành phần chính  (PCA - Principal component analysis)</vt:lpstr>
      <vt:lpstr>Phân tích nhân tố (Factor analysis)</vt:lpstr>
      <vt:lpstr>Mô hình phương trình cấu trúc Structural Equation Model – SEM</vt:lpstr>
      <vt:lpstr>Mô hình phương trình cấu trúc Structural Equation Model – SEM</vt:lpstr>
      <vt:lpstr>Mô hình phương trình cấu trúc Structural Equation Model – SEM</vt:lpstr>
      <vt:lpstr>Mô hình phương trình cấu trúc Structural Equation Model – SEM</vt:lpstr>
      <vt:lpstr>Mô hình phương trình cấu trúc Structural Equation Model – SEM</vt:lpstr>
      <vt:lpstr>Thống kê không gian Spatial Statistics </vt:lpstr>
      <vt:lpstr>Bài tập</vt:lpstr>
      <vt:lpstr>Other contents to consider</vt:lpstr>
      <vt:lpstr>Sao Paulo Traffic Jams since 2001</vt:lpstr>
      <vt:lpstr>Pantheon project</vt:lpstr>
      <vt:lpstr>PowerPoint Presentation</vt:lpstr>
      <vt:lpstr>PowerPoint Presentation</vt:lpstr>
      <vt:lpstr>Cooccurrence analysis</vt:lpstr>
      <vt:lpstr>Urban visual dataset</vt:lpstr>
      <vt:lpstr>Other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Quantitative Research Methods in  Climate Change and Sustainability Science</dc:title>
  <dc:creator>Nguyen Bich Ngoc</dc:creator>
  <cp:lastModifiedBy>Nguyen Bich Ngoc</cp:lastModifiedBy>
  <cp:revision>2</cp:revision>
  <dcterms:created xsi:type="dcterms:W3CDTF">2023-04-21T10:17:18Z</dcterms:created>
  <dcterms:modified xsi:type="dcterms:W3CDTF">2024-03-27T15:27:27Z</dcterms:modified>
</cp:coreProperties>
</file>